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Lst>
  <p:notesMasterIdLst>
    <p:notesMasterId r:id="rId19"/>
  </p:notesMasterIdLst>
  <p:sldIdLst>
    <p:sldId id="275" r:id="rId3"/>
    <p:sldId id="276" r:id="rId4"/>
    <p:sldId id="258" r:id="rId5"/>
    <p:sldId id="268" r:id="rId6"/>
    <p:sldId id="277" r:id="rId7"/>
    <p:sldId id="260" r:id="rId8"/>
    <p:sldId id="263" r:id="rId9"/>
    <p:sldId id="264" r:id="rId10"/>
    <p:sldId id="266" r:id="rId11"/>
    <p:sldId id="257" r:id="rId12"/>
    <p:sldId id="259" r:id="rId13"/>
    <p:sldId id="261" r:id="rId14"/>
    <p:sldId id="262" r:id="rId15"/>
    <p:sldId id="281" r:id="rId16"/>
    <p:sldId id="280" r:id="rId17"/>
    <p:sldId id="265" r:id="rId18"/>
  </p:sldIdLst>
  <p:sldSz cx="14630400" cy="8229600"/>
  <p:notesSz cx="8229600" cy="14630400"/>
  <p:embeddedFontLst>
    <p:embeddedFont>
      <p:font typeface="Lato Medium" panose="020F0502020204030203" pitchFamily="34" charset="0"/>
      <p:regular r:id="rId20"/>
      <p:italic r:id="rId21"/>
    </p:embeddedFont>
    <p:embeddedFont>
      <p:font typeface="Poppins" panose="00000500000000000000" pitchFamily="2" charset="0"/>
      <p:regular r:id="rId22"/>
      <p:bold r:id="rId23"/>
    </p:embeddedFont>
    <p:embeddedFont>
      <p:font typeface="Poppins Bold"/>
      <p:regular r:id="rId24"/>
    </p:embeddedFont>
    <p:embeddedFont>
      <p:font typeface="Poppins Semi-Bold" panose="020B0604020202020204"/>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2E99B2-1DC8-4CDC-924A-756DAB53FADB}" v="2135" dt="2024-11-15T03:30:36.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 Qiwen Alvin" userId="b0772ff9-b93a-40a2-b41e-0999bef8b336" providerId="ADAL" clId="{5F2E99B2-1DC8-4CDC-924A-756DAB53FADB}"/>
    <pc:docChg chg="undo redo custSel addSld delSld modSld sldOrd">
      <pc:chgData name="Ng Qiwen Alvin" userId="b0772ff9-b93a-40a2-b41e-0999bef8b336" providerId="ADAL" clId="{5F2E99B2-1DC8-4CDC-924A-756DAB53FADB}" dt="2024-11-15T03:31:56.256" v="3804" actId="113"/>
      <pc:docMkLst>
        <pc:docMk/>
      </pc:docMkLst>
      <pc:sldChg chg="addSp delSp modSp del mod">
        <pc:chgData name="Ng Qiwen Alvin" userId="b0772ff9-b93a-40a2-b41e-0999bef8b336" providerId="ADAL" clId="{5F2E99B2-1DC8-4CDC-924A-756DAB53FADB}" dt="2024-11-14T13:21:59.015" v="1956" actId="47"/>
        <pc:sldMkLst>
          <pc:docMk/>
          <pc:sldMk cId="0" sldId="256"/>
        </pc:sldMkLst>
        <pc:spChg chg="add mod">
          <ac:chgData name="Ng Qiwen Alvin" userId="b0772ff9-b93a-40a2-b41e-0999bef8b336" providerId="ADAL" clId="{5F2E99B2-1DC8-4CDC-924A-756DAB53FADB}" dt="2024-11-14T12:08:21.546" v="666" actId="20577"/>
          <ac:spMkLst>
            <pc:docMk/>
            <pc:sldMk cId="0" sldId="256"/>
            <ac:spMk id="2" creationId="{0820D5B9-14BA-2157-E4B0-B115BD6F0EB7}"/>
          </ac:spMkLst>
        </pc:spChg>
        <pc:spChg chg="mod topLvl">
          <ac:chgData name="Ng Qiwen Alvin" userId="b0772ff9-b93a-40a2-b41e-0999bef8b336" providerId="ADAL" clId="{5F2E99B2-1DC8-4CDC-924A-756DAB53FADB}" dt="2024-11-14T11:39:03.785" v="49" actId="21"/>
          <ac:spMkLst>
            <pc:docMk/>
            <pc:sldMk cId="0" sldId="256"/>
            <ac:spMk id="4" creationId="{00000000-0000-0000-0000-000000000000}"/>
          </ac:spMkLst>
        </pc:spChg>
        <pc:spChg chg="del">
          <ac:chgData name="Ng Qiwen Alvin" userId="b0772ff9-b93a-40a2-b41e-0999bef8b336" providerId="ADAL" clId="{5F2E99B2-1DC8-4CDC-924A-756DAB53FADB}" dt="2024-11-14T11:36:49.541" v="20" actId="478"/>
          <ac:spMkLst>
            <pc:docMk/>
            <pc:sldMk cId="0" sldId="256"/>
            <ac:spMk id="6" creationId="{00000000-0000-0000-0000-000000000000}"/>
          </ac:spMkLst>
        </pc:spChg>
        <pc:spChg chg="del">
          <ac:chgData name="Ng Qiwen Alvin" userId="b0772ff9-b93a-40a2-b41e-0999bef8b336" providerId="ADAL" clId="{5F2E99B2-1DC8-4CDC-924A-756DAB53FADB}" dt="2024-11-14T11:36:53.793" v="21" actId="478"/>
          <ac:spMkLst>
            <pc:docMk/>
            <pc:sldMk cId="0" sldId="256"/>
            <ac:spMk id="8" creationId="{00000000-0000-0000-0000-000000000000}"/>
          </ac:spMkLst>
        </pc:spChg>
        <pc:spChg chg="del topLvl">
          <ac:chgData name="Ng Qiwen Alvin" userId="b0772ff9-b93a-40a2-b41e-0999bef8b336" providerId="ADAL" clId="{5F2E99B2-1DC8-4CDC-924A-756DAB53FADB}" dt="2024-11-14T11:36:56.536" v="22" actId="478"/>
          <ac:spMkLst>
            <pc:docMk/>
            <pc:sldMk cId="0" sldId="256"/>
            <ac:spMk id="10" creationId="{00000000-0000-0000-0000-000000000000}"/>
          </ac:spMkLst>
        </pc:spChg>
        <pc:spChg chg="add mod">
          <ac:chgData name="Ng Qiwen Alvin" userId="b0772ff9-b93a-40a2-b41e-0999bef8b336" providerId="ADAL" clId="{5F2E99B2-1DC8-4CDC-924A-756DAB53FADB}" dt="2024-11-14T12:05:33.500" v="588" actId="20577"/>
          <ac:spMkLst>
            <pc:docMk/>
            <pc:sldMk cId="0" sldId="256"/>
            <ac:spMk id="11" creationId="{7F580C07-C13B-B5DB-DF60-B2671AB059D4}"/>
          </ac:spMkLst>
        </pc:spChg>
        <pc:grpChg chg="del">
          <ac:chgData name="Ng Qiwen Alvin" userId="b0772ff9-b93a-40a2-b41e-0999bef8b336" providerId="ADAL" clId="{5F2E99B2-1DC8-4CDC-924A-756DAB53FADB}" dt="2024-11-14T11:36:56.536" v="22" actId="478"/>
          <ac:grpSpMkLst>
            <pc:docMk/>
            <pc:sldMk cId="0" sldId="256"/>
            <ac:grpSpMk id="14" creationId="{ACA4F053-63F4-9738-673A-068E33E3A7F6}"/>
          </ac:grpSpMkLst>
        </pc:grpChg>
        <pc:picChg chg="mod modCrop">
          <ac:chgData name="Ng Qiwen Alvin" userId="b0772ff9-b93a-40a2-b41e-0999bef8b336" providerId="ADAL" clId="{5F2E99B2-1DC8-4CDC-924A-756DAB53FADB}" dt="2024-11-14T11:38:22.440" v="45" actId="1035"/>
          <ac:picMkLst>
            <pc:docMk/>
            <pc:sldMk cId="0" sldId="256"/>
            <ac:picMk id="16" creationId="{ADC9BB2A-24F5-82E4-033A-05CAB7A88B33}"/>
          </ac:picMkLst>
        </pc:picChg>
      </pc:sldChg>
      <pc:sldChg chg="addSp delSp modSp mod">
        <pc:chgData name="Ng Qiwen Alvin" userId="b0772ff9-b93a-40a2-b41e-0999bef8b336" providerId="ADAL" clId="{5F2E99B2-1DC8-4CDC-924A-756DAB53FADB}" dt="2024-11-15T03:25:48.841" v="3756" actId="14100"/>
        <pc:sldMkLst>
          <pc:docMk/>
          <pc:sldMk cId="0" sldId="257"/>
        </pc:sldMkLst>
        <pc:spChg chg="mod">
          <ac:chgData name="Ng Qiwen Alvin" userId="b0772ff9-b93a-40a2-b41e-0999bef8b336" providerId="ADAL" clId="{5F2E99B2-1DC8-4CDC-924A-756DAB53FADB}" dt="2024-11-15T03:22:31.729" v="3719" actId="255"/>
          <ac:spMkLst>
            <pc:docMk/>
            <pc:sldMk cId="0" sldId="257"/>
            <ac:spMk id="2" creationId="{00000000-0000-0000-0000-000000000000}"/>
          </ac:spMkLst>
        </pc:spChg>
        <pc:spChg chg="del mod">
          <ac:chgData name="Ng Qiwen Alvin" userId="b0772ff9-b93a-40a2-b41e-0999bef8b336" providerId="ADAL" clId="{5F2E99B2-1DC8-4CDC-924A-756DAB53FADB}" dt="2024-11-14T12:52:22.372" v="1617" actId="478"/>
          <ac:spMkLst>
            <pc:docMk/>
            <pc:sldMk cId="0" sldId="257"/>
            <ac:spMk id="4"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6"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7"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8"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9"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0"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1"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2"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3"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4"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5"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6"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8"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19"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20"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21"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22"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23" creationId="{00000000-0000-0000-0000-000000000000}"/>
          </ac:spMkLst>
        </pc:spChg>
        <pc:spChg chg="mod">
          <ac:chgData name="Ng Qiwen Alvin" userId="b0772ff9-b93a-40a2-b41e-0999bef8b336" providerId="ADAL" clId="{5F2E99B2-1DC8-4CDC-924A-756DAB53FADB}" dt="2024-11-15T03:24:27.912" v="3731" actId="255"/>
          <ac:spMkLst>
            <pc:docMk/>
            <pc:sldMk cId="0" sldId="257"/>
            <ac:spMk id="24" creationId="{00000000-0000-0000-0000-000000000000}"/>
          </ac:spMkLst>
        </pc:spChg>
        <pc:spChg chg="mod">
          <ac:chgData name="Ng Qiwen Alvin" userId="b0772ff9-b93a-40a2-b41e-0999bef8b336" providerId="ADAL" clId="{5F2E99B2-1DC8-4CDC-924A-756DAB53FADB}" dt="2024-11-15T03:23:49.274" v="3727" actId="255"/>
          <ac:spMkLst>
            <pc:docMk/>
            <pc:sldMk cId="0" sldId="257"/>
            <ac:spMk id="26" creationId="{00000000-0000-0000-0000-000000000000}"/>
          </ac:spMkLst>
        </pc:spChg>
        <pc:spChg chg="mod">
          <ac:chgData name="Ng Qiwen Alvin" userId="b0772ff9-b93a-40a2-b41e-0999bef8b336" providerId="ADAL" clId="{5F2E99B2-1DC8-4CDC-924A-756DAB53FADB}" dt="2024-11-15T03:25:08.257" v="3736" actId="255"/>
          <ac:spMkLst>
            <pc:docMk/>
            <pc:sldMk cId="0" sldId="257"/>
            <ac:spMk id="27" creationId="{00000000-0000-0000-0000-000000000000}"/>
          </ac:spMkLst>
        </pc:spChg>
        <pc:spChg chg="mod">
          <ac:chgData name="Ng Qiwen Alvin" userId="b0772ff9-b93a-40a2-b41e-0999bef8b336" providerId="ADAL" clId="{5F2E99B2-1DC8-4CDC-924A-756DAB53FADB}" dt="2024-11-15T03:25:08.257" v="3736" actId="255"/>
          <ac:spMkLst>
            <pc:docMk/>
            <pc:sldMk cId="0" sldId="257"/>
            <ac:spMk id="28" creationId="{00000000-0000-0000-0000-000000000000}"/>
          </ac:spMkLst>
        </pc:spChg>
        <pc:spChg chg="mod">
          <ac:chgData name="Ng Qiwen Alvin" userId="b0772ff9-b93a-40a2-b41e-0999bef8b336" providerId="ADAL" clId="{5F2E99B2-1DC8-4CDC-924A-756DAB53FADB}" dt="2024-11-15T03:25:08.257" v="3736" actId="255"/>
          <ac:spMkLst>
            <pc:docMk/>
            <pc:sldMk cId="0" sldId="257"/>
            <ac:spMk id="29" creationId="{00000000-0000-0000-0000-000000000000}"/>
          </ac:spMkLst>
        </pc:spChg>
        <pc:spChg chg="mod">
          <ac:chgData name="Ng Qiwen Alvin" userId="b0772ff9-b93a-40a2-b41e-0999bef8b336" providerId="ADAL" clId="{5F2E99B2-1DC8-4CDC-924A-756DAB53FADB}" dt="2024-11-15T03:25:08.257" v="3736" actId="255"/>
          <ac:spMkLst>
            <pc:docMk/>
            <pc:sldMk cId="0" sldId="257"/>
            <ac:spMk id="30" creationId="{00000000-0000-0000-0000-000000000000}"/>
          </ac:spMkLst>
        </pc:spChg>
        <pc:spChg chg="mod">
          <ac:chgData name="Ng Qiwen Alvin" userId="b0772ff9-b93a-40a2-b41e-0999bef8b336" providerId="ADAL" clId="{5F2E99B2-1DC8-4CDC-924A-756DAB53FADB}" dt="2024-11-15T03:25:08.257" v="3736" actId="255"/>
          <ac:spMkLst>
            <pc:docMk/>
            <pc:sldMk cId="0" sldId="257"/>
            <ac:spMk id="31" creationId="{00000000-0000-0000-0000-000000000000}"/>
          </ac:spMkLst>
        </pc:spChg>
        <pc:spChg chg="mod">
          <ac:chgData name="Ng Qiwen Alvin" userId="b0772ff9-b93a-40a2-b41e-0999bef8b336" providerId="ADAL" clId="{5F2E99B2-1DC8-4CDC-924A-756DAB53FADB}" dt="2024-11-15T03:25:48.841" v="3756" actId="14100"/>
          <ac:spMkLst>
            <pc:docMk/>
            <pc:sldMk cId="0" sldId="257"/>
            <ac:spMk id="32" creationId="{00000000-0000-0000-0000-000000000000}"/>
          </ac:spMkLst>
        </pc:spChg>
        <pc:spChg chg="mod">
          <ac:chgData name="Ng Qiwen Alvin" userId="b0772ff9-b93a-40a2-b41e-0999bef8b336" providerId="ADAL" clId="{5F2E99B2-1DC8-4CDC-924A-756DAB53FADB}" dt="2024-11-15T03:25:39.635" v="3755" actId="1036"/>
          <ac:spMkLst>
            <pc:docMk/>
            <pc:sldMk cId="0" sldId="257"/>
            <ac:spMk id="33" creationId="{00000000-0000-0000-0000-000000000000}"/>
          </ac:spMkLst>
        </pc:spChg>
        <pc:spChg chg="del mod">
          <ac:chgData name="Ng Qiwen Alvin" userId="b0772ff9-b93a-40a2-b41e-0999bef8b336" providerId="ADAL" clId="{5F2E99B2-1DC8-4CDC-924A-756DAB53FADB}" dt="2024-11-14T12:55:09.014" v="1642" actId="478"/>
          <ac:spMkLst>
            <pc:docMk/>
            <pc:sldMk cId="0" sldId="257"/>
            <ac:spMk id="34" creationId="{00000000-0000-0000-0000-000000000000}"/>
          </ac:spMkLst>
        </pc:spChg>
        <pc:spChg chg="add del mod">
          <ac:chgData name="Ng Qiwen Alvin" userId="b0772ff9-b93a-40a2-b41e-0999bef8b336" providerId="ADAL" clId="{5F2E99B2-1DC8-4CDC-924A-756DAB53FADB}" dt="2024-11-14T12:51:55.679" v="1611"/>
          <ac:spMkLst>
            <pc:docMk/>
            <pc:sldMk cId="0" sldId="257"/>
            <ac:spMk id="35" creationId="{C8B19D71-3C57-47C6-5E77-F0EB2939A440}"/>
          </ac:spMkLst>
        </pc:spChg>
        <pc:spChg chg="add mod">
          <ac:chgData name="Ng Qiwen Alvin" userId="b0772ff9-b93a-40a2-b41e-0999bef8b336" providerId="ADAL" clId="{5F2E99B2-1DC8-4CDC-924A-756DAB53FADB}" dt="2024-11-15T03:23:01.768" v="3724" actId="255"/>
          <ac:spMkLst>
            <pc:docMk/>
            <pc:sldMk cId="0" sldId="257"/>
            <ac:spMk id="38" creationId="{96E24355-0EFF-FC2A-9F0F-8D6B90D9B6C6}"/>
          </ac:spMkLst>
        </pc:spChg>
        <pc:spChg chg="mod">
          <ac:chgData name="Ng Qiwen Alvin" userId="b0772ff9-b93a-40a2-b41e-0999bef8b336" providerId="ADAL" clId="{5F2E99B2-1DC8-4CDC-924A-756DAB53FADB}" dt="2024-11-14T13:39:12.812" v="2319" actId="2711"/>
          <ac:spMkLst>
            <pc:docMk/>
            <pc:sldMk cId="0" sldId="257"/>
            <ac:spMk id="40" creationId="{C6FFA3B2-8F28-06D2-F3D7-D22B3FC01A1E}"/>
          </ac:spMkLst>
        </pc:spChg>
        <pc:spChg chg="mod">
          <ac:chgData name="Ng Qiwen Alvin" userId="b0772ff9-b93a-40a2-b41e-0999bef8b336" providerId="ADAL" clId="{5F2E99B2-1DC8-4CDC-924A-756DAB53FADB}" dt="2024-11-14T13:39:12.812" v="2319" actId="2711"/>
          <ac:spMkLst>
            <pc:docMk/>
            <pc:sldMk cId="0" sldId="257"/>
            <ac:spMk id="41" creationId="{E8CAB045-A421-1A28-E3D2-F1A3EC555EE0}"/>
          </ac:spMkLst>
        </pc:spChg>
        <pc:spChg chg="mod">
          <ac:chgData name="Ng Qiwen Alvin" userId="b0772ff9-b93a-40a2-b41e-0999bef8b336" providerId="ADAL" clId="{5F2E99B2-1DC8-4CDC-924A-756DAB53FADB}" dt="2024-11-14T13:39:12.812" v="2319" actId="2711"/>
          <ac:spMkLst>
            <pc:docMk/>
            <pc:sldMk cId="0" sldId="257"/>
            <ac:spMk id="43" creationId="{8BF441A0-D3C6-9354-85D4-7B4DA3E40EF1}"/>
          </ac:spMkLst>
        </pc:spChg>
        <pc:spChg chg="mod">
          <ac:chgData name="Ng Qiwen Alvin" userId="b0772ff9-b93a-40a2-b41e-0999bef8b336" providerId="ADAL" clId="{5F2E99B2-1DC8-4CDC-924A-756DAB53FADB}" dt="2024-11-14T13:39:12.812" v="2319" actId="2711"/>
          <ac:spMkLst>
            <pc:docMk/>
            <pc:sldMk cId="0" sldId="257"/>
            <ac:spMk id="44" creationId="{2C50D8A1-DB41-67D8-52D5-C8FDB74DB8DC}"/>
          </ac:spMkLst>
        </pc:spChg>
        <pc:spChg chg="mod">
          <ac:chgData name="Ng Qiwen Alvin" userId="b0772ff9-b93a-40a2-b41e-0999bef8b336" providerId="ADAL" clId="{5F2E99B2-1DC8-4CDC-924A-756DAB53FADB}" dt="2024-11-14T13:39:12.812" v="2319" actId="2711"/>
          <ac:spMkLst>
            <pc:docMk/>
            <pc:sldMk cId="0" sldId="257"/>
            <ac:spMk id="46" creationId="{A2318B5E-5FD5-9C20-1685-C7E224D99E07}"/>
          </ac:spMkLst>
        </pc:spChg>
        <pc:spChg chg="mod">
          <ac:chgData name="Ng Qiwen Alvin" userId="b0772ff9-b93a-40a2-b41e-0999bef8b336" providerId="ADAL" clId="{5F2E99B2-1DC8-4CDC-924A-756DAB53FADB}" dt="2024-11-14T13:39:12.812" v="2319" actId="2711"/>
          <ac:spMkLst>
            <pc:docMk/>
            <pc:sldMk cId="0" sldId="257"/>
            <ac:spMk id="47" creationId="{5E2D624F-1BFC-7075-69D4-123BF24A1996}"/>
          </ac:spMkLst>
        </pc:spChg>
        <pc:spChg chg="add mod">
          <ac:chgData name="Ng Qiwen Alvin" userId="b0772ff9-b93a-40a2-b41e-0999bef8b336" providerId="ADAL" clId="{5F2E99B2-1DC8-4CDC-924A-756DAB53FADB}" dt="2024-11-14T13:39:12.812" v="2319" actId="2711"/>
          <ac:spMkLst>
            <pc:docMk/>
            <pc:sldMk cId="0" sldId="257"/>
            <ac:spMk id="48" creationId="{0B1F7988-8ACA-B542-1FFB-BCD6FC4D32CD}"/>
          </ac:spMkLst>
        </pc:spChg>
        <pc:spChg chg="add mod">
          <ac:chgData name="Ng Qiwen Alvin" userId="b0772ff9-b93a-40a2-b41e-0999bef8b336" providerId="ADAL" clId="{5F2E99B2-1DC8-4CDC-924A-756DAB53FADB}" dt="2024-11-14T13:39:12.812" v="2319" actId="2711"/>
          <ac:spMkLst>
            <pc:docMk/>
            <pc:sldMk cId="0" sldId="257"/>
            <ac:spMk id="49" creationId="{6600E716-40B9-CA4D-A585-8AF0C57B840C}"/>
          </ac:spMkLst>
        </pc:spChg>
        <pc:spChg chg="mod">
          <ac:chgData name="Ng Qiwen Alvin" userId="b0772ff9-b93a-40a2-b41e-0999bef8b336" providerId="ADAL" clId="{5F2E99B2-1DC8-4CDC-924A-756DAB53FADB}" dt="2024-11-14T13:39:12.812" v="2319" actId="2711"/>
          <ac:spMkLst>
            <pc:docMk/>
            <pc:sldMk cId="0" sldId="257"/>
            <ac:spMk id="51" creationId="{DAD18958-C526-9B62-63DF-9A554FB7FDB7}"/>
          </ac:spMkLst>
        </pc:spChg>
        <pc:spChg chg="mod">
          <ac:chgData name="Ng Qiwen Alvin" userId="b0772ff9-b93a-40a2-b41e-0999bef8b336" providerId="ADAL" clId="{5F2E99B2-1DC8-4CDC-924A-756DAB53FADB}" dt="2024-11-14T13:39:12.812" v="2319" actId="2711"/>
          <ac:spMkLst>
            <pc:docMk/>
            <pc:sldMk cId="0" sldId="257"/>
            <ac:spMk id="52" creationId="{5EC35F07-0CE6-90E4-9F52-DF0A3D3BD87B}"/>
          </ac:spMkLst>
        </pc:spChg>
        <pc:spChg chg="mod">
          <ac:chgData name="Ng Qiwen Alvin" userId="b0772ff9-b93a-40a2-b41e-0999bef8b336" providerId="ADAL" clId="{5F2E99B2-1DC8-4CDC-924A-756DAB53FADB}" dt="2024-11-14T13:39:12.812" v="2319" actId="2711"/>
          <ac:spMkLst>
            <pc:docMk/>
            <pc:sldMk cId="0" sldId="257"/>
            <ac:spMk id="54" creationId="{2BAC4F01-1043-18FC-D62D-2C81F2BD5DC8}"/>
          </ac:spMkLst>
        </pc:spChg>
        <pc:spChg chg="mod">
          <ac:chgData name="Ng Qiwen Alvin" userId="b0772ff9-b93a-40a2-b41e-0999bef8b336" providerId="ADAL" clId="{5F2E99B2-1DC8-4CDC-924A-756DAB53FADB}" dt="2024-11-14T13:39:12.812" v="2319" actId="2711"/>
          <ac:spMkLst>
            <pc:docMk/>
            <pc:sldMk cId="0" sldId="257"/>
            <ac:spMk id="55" creationId="{BB73C448-EC6C-6351-CD0E-3027FDF705F8}"/>
          </ac:spMkLst>
        </pc:spChg>
        <pc:spChg chg="add del mod">
          <ac:chgData name="Ng Qiwen Alvin" userId="b0772ff9-b93a-40a2-b41e-0999bef8b336" providerId="ADAL" clId="{5F2E99B2-1DC8-4CDC-924A-756DAB53FADB}" dt="2024-11-15T03:25:08.257" v="3736" actId="255"/>
          <ac:spMkLst>
            <pc:docMk/>
            <pc:sldMk cId="0" sldId="257"/>
            <ac:spMk id="64" creationId="{605D4B8E-A6E5-BDF3-8D46-F0C35CD15DB6}"/>
          </ac:spMkLst>
        </pc:spChg>
        <pc:spChg chg="add mod">
          <ac:chgData name="Ng Qiwen Alvin" userId="b0772ff9-b93a-40a2-b41e-0999bef8b336" providerId="ADAL" clId="{5F2E99B2-1DC8-4CDC-924A-756DAB53FADB}" dt="2024-11-15T03:25:08.257" v="3736" actId="255"/>
          <ac:spMkLst>
            <pc:docMk/>
            <pc:sldMk cId="0" sldId="257"/>
            <ac:spMk id="66" creationId="{BE249E93-8F45-C779-DECE-A5E2D3B09B40}"/>
          </ac:spMkLst>
        </pc:spChg>
        <pc:spChg chg="add mod">
          <ac:chgData name="Ng Qiwen Alvin" userId="b0772ff9-b93a-40a2-b41e-0999bef8b336" providerId="ADAL" clId="{5F2E99B2-1DC8-4CDC-924A-756DAB53FADB}" dt="2024-11-15T03:25:30.327" v="3740" actId="14100"/>
          <ac:spMkLst>
            <pc:docMk/>
            <pc:sldMk cId="0" sldId="257"/>
            <ac:spMk id="67" creationId="{1DB0C702-18FE-4FC3-3EAB-198CD5D17490}"/>
          </ac:spMkLst>
        </pc:spChg>
        <pc:spChg chg="add mod">
          <ac:chgData name="Ng Qiwen Alvin" userId="b0772ff9-b93a-40a2-b41e-0999bef8b336" providerId="ADAL" clId="{5F2E99B2-1DC8-4CDC-924A-756DAB53FADB}" dt="2024-11-14T13:57:02.823" v="2551"/>
          <ac:spMkLst>
            <pc:docMk/>
            <pc:sldMk cId="0" sldId="257"/>
            <ac:spMk id="68" creationId="{0C3DD0B5-73CB-360F-D2DC-83DF3D9A7FA3}"/>
          </ac:spMkLst>
        </pc:spChg>
        <pc:spChg chg="add mod">
          <ac:chgData name="Ng Qiwen Alvin" userId="b0772ff9-b93a-40a2-b41e-0999bef8b336" providerId="ADAL" clId="{5F2E99B2-1DC8-4CDC-924A-756DAB53FADB}" dt="2024-11-14T13:57:08.554" v="2553"/>
          <ac:spMkLst>
            <pc:docMk/>
            <pc:sldMk cId="0" sldId="257"/>
            <ac:spMk id="69" creationId="{DC0F0A00-48BC-2B65-0A9D-A8C11F5579ED}"/>
          </ac:spMkLst>
        </pc:spChg>
        <pc:grpChg chg="mod">
          <ac:chgData name="Ng Qiwen Alvin" userId="b0772ff9-b93a-40a2-b41e-0999bef8b336" providerId="ADAL" clId="{5F2E99B2-1DC8-4CDC-924A-756DAB53FADB}" dt="2024-11-15T03:24:19.595" v="3730" actId="14100"/>
          <ac:grpSpMkLst>
            <pc:docMk/>
            <pc:sldMk cId="0" sldId="257"/>
            <ac:grpSpMk id="36" creationId="{E709749D-E77D-EB46-CA12-9CD57BF07122}"/>
          </ac:grpSpMkLst>
        </pc:grpChg>
        <pc:grpChg chg="mod">
          <ac:chgData name="Ng Qiwen Alvin" userId="b0772ff9-b93a-40a2-b41e-0999bef8b336" providerId="ADAL" clId="{5F2E99B2-1DC8-4CDC-924A-756DAB53FADB}" dt="2024-11-15T03:24:17.075" v="3729" actId="14100"/>
          <ac:grpSpMkLst>
            <pc:docMk/>
            <pc:sldMk cId="0" sldId="257"/>
            <ac:grpSpMk id="37" creationId="{600EECC3-2D7D-FF62-3AE3-ACF2A9A5C1E1}"/>
          </ac:grpSpMkLst>
        </pc:grpChg>
        <pc:grpChg chg="add mod">
          <ac:chgData name="Ng Qiwen Alvin" userId="b0772ff9-b93a-40a2-b41e-0999bef8b336" providerId="ADAL" clId="{5F2E99B2-1DC8-4CDC-924A-756DAB53FADB}" dt="2024-11-14T13:34:52.124" v="2203" actId="1036"/>
          <ac:grpSpMkLst>
            <pc:docMk/>
            <pc:sldMk cId="0" sldId="257"/>
            <ac:grpSpMk id="39" creationId="{1B440440-3275-E3F7-38CB-2099E339BA03}"/>
          </ac:grpSpMkLst>
        </pc:grpChg>
        <pc:grpChg chg="add mod">
          <ac:chgData name="Ng Qiwen Alvin" userId="b0772ff9-b93a-40a2-b41e-0999bef8b336" providerId="ADAL" clId="{5F2E99B2-1DC8-4CDC-924A-756DAB53FADB}" dt="2024-11-14T13:35:11.445" v="2208" actId="1037"/>
          <ac:grpSpMkLst>
            <pc:docMk/>
            <pc:sldMk cId="0" sldId="257"/>
            <ac:grpSpMk id="42" creationId="{E347FA7B-5C17-5443-0EB9-3BF7DE4189DB}"/>
          </ac:grpSpMkLst>
        </pc:grpChg>
        <pc:grpChg chg="add mod">
          <ac:chgData name="Ng Qiwen Alvin" userId="b0772ff9-b93a-40a2-b41e-0999bef8b336" providerId="ADAL" clId="{5F2E99B2-1DC8-4CDC-924A-756DAB53FADB}" dt="2024-11-14T13:34:52.124" v="2203" actId="1036"/>
          <ac:grpSpMkLst>
            <pc:docMk/>
            <pc:sldMk cId="0" sldId="257"/>
            <ac:grpSpMk id="45" creationId="{286086FB-571C-F9E5-4CEB-7E9058BD3857}"/>
          </ac:grpSpMkLst>
        </pc:grpChg>
        <pc:grpChg chg="add mod">
          <ac:chgData name="Ng Qiwen Alvin" userId="b0772ff9-b93a-40a2-b41e-0999bef8b336" providerId="ADAL" clId="{5F2E99B2-1DC8-4CDC-924A-756DAB53FADB}" dt="2024-11-14T13:34:52.124" v="2203" actId="1036"/>
          <ac:grpSpMkLst>
            <pc:docMk/>
            <pc:sldMk cId="0" sldId="257"/>
            <ac:grpSpMk id="50" creationId="{51917EEB-794D-9E62-A6DB-65295F256C2E}"/>
          </ac:grpSpMkLst>
        </pc:grpChg>
        <pc:grpChg chg="add mod">
          <ac:chgData name="Ng Qiwen Alvin" userId="b0772ff9-b93a-40a2-b41e-0999bef8b336" providerId="ADAL" clId="{5F2E99B2-1DC8-4CDC-924A-756DAB53FADB}" dt="2024-11-14T13:35:11.445" v="2208" actId="1037"/>
          <ac:grpSpMkLst>
            <pc:docMk/>
            <pc:sldMk cId="0" sldId="257"/>
            <ac:grpSpMk id="53" creationId="{DA589ADE-423E-E0DA-4F93-5BF40E283535}"/>
          </ac:grpSpMkLst>
        </pc:grpChg>
        <pc:picChg chg="add mod">
          <ac:chgData name="Ng Qiwen Alvin" userId="b0772ff9-b93a-40a2-b41e-0999bef8b336" providerId="ADAL" clId="{5F2E99B2-1DC8-4CDC-924A-756DAB53FADB}" dt="2024-11-14T13:34:52.124" v="2203" actId="1036"/>
          <ac:picMkLst>
            <pc:docMk/>
            <pc:sldMk cId="0" sldId="257"/>
            <ac:picMk id="56" creationId="{3D3B4729-219D-0B7D-9F8F-B70D9536B68C}"/>
          </ac:picMkLst>
        </pc:picChg>
        <pc:picChg chg="add mod">
          <ac:chgData name="Ng Qiwen Alvin" userId="b0772ff9-b93a-40a2-b41e-0999bef8b336" providerId="ADAL" clId="{5F2E99B2-1DC8-4CDC-924A-756DAB53FADB}" dt="2024-11-14T13:35:11.445" v="2208" actId="1037"/>
          <ac:picMkLst>
            <pc:docMk/>
            <pc:sldMk cId="0" sldId="257"/>
            <ac:picMk id="57" creationId="{F14ED6BA-E9EB-B827-5E58-C620379B3BA8}"/>
          </ac:picMkLst>
        </pc:picChg>
        <pc:picChg chg="add mod">
          <ac:chgData name="Ng Qiwen Alvin" userId="b0772ff9-b93a-40a2-b41e-0999bef8b336" providerId="ADAL" clId="{5F2E99B2-1DC8-4CDC-924A-756DAB53FADB}" dt="2024-11-14T13:34:52.124" v="2203" actId="1036"/>
          <ac:picMkLst>
            <pc:docMk/>
            <pc:sldMk cId="0" sldId="257"/>
            <ac:picMk id="58" creationId="{E0574FF5-F981-B664-377C-97F8CFCEADB6}"/>
          </ac:picMkLst>
        </pc:picChg>
        <pc:picChg chg="add mod">
          <ac:chgData name="Ng Qiwen Alvin" userId="b0772ff9-b93a-40a2-b41e-0999bef8b336" providerId="ADAL" clId="{5F2E99B2-1DC8-4CDC-924A-756DAB53FADB}" dt="2024-11-14T13:34:52.124" v="2203" actId="1036"/>
          <ac:picMkLst>
            <pc:docMk/>
            <pc:sldMk cId="0" sldId="257"/>
            <ac:picMk id="59" creationId="{791F80A3-F8B3-27CD-3AD7-80081AEDD2D9}"/>
          </ac:picMkLst>
        </pc:picChg>
        <pc:picChg chg="add mod">
          <ac:chgData name="Ng Qiwen Alvin" userId="b0772ff9-b93a-40a2-b41e-0999bef8b336" providerId="ADAL" clId="{5F2E99B2-1DC8-4CDC-924A-756DAB53FADB}" dt="2024-11-14T13:35:11.445" v="2208" actId="1037"/>
          <ac:picMkLst>
            <pc:docMk/>
            <pc:sldMk cId="0" sldId="257"/>
            <ac:picMk id="60" creationId="{17C5DF54-B766-225A-3B0F-D4004B840B49}"/>
          </ac:picMkLst>
        </pc:picChg>
        <pc:picChg chg="add mod">
          <ac:chgData name="Ng Qiwen Alvin" userId="b0772ff9-b93a-40a2-b41e-0999bef8b336" providerId="ADAL" clId="{5F2E99B2-1DC8-4CDC-924A-756DAB53FADB}" dt="2024-11-14T13:34:52.124" v="2203" actId="1036"/>
          <ac:picMkLst>
            <pc:docMk/>
            <pc:sldMk cId="0" sldId="257"/>
            <ac:picMk id="61" creationId="{1DD39184-EFA2-02D1-70C1-4B13D9F509CE}"/>
          </ac:picMkLst>
        </pc:picChg>
        <pc:picChg chg="add mod">
          <ac:chgData name="Ng Qiwen Alvin" userId="b0772ff9-b93a-40a2-b41e-0999bef8b336" providerId="ADAL" clId="{5F2E99B2-1DC8-4CDC-924A-756DAB53FADB}" dt="2024-11-14T13:34:52.124" v="2203" actId="1036"/>
          <ac:picMkLst>
            <pc:docMk/>
            <pc:sldMk cId="0" sldId="257"/>
            <ac:picMk id="62" creationId="{AA9D95E9-FE8C-4066-9C2A-4DD837F0754F}"/>
          </ac:picMkLst>
        </pc:picChg>
        <pc:picChg chg="add mod">
          <ac:chgData name="Ng Qiwen Alvin" userId="b0772ff9-b93a-40a2-b41e-0999bef8b336" providerId="ADAL" clId="{5F2E99B2-1DC8-4CDC-924A-756DAB53FADB}" dt="2024-11-14T13:34:52.124" v="2203" actId="1036"/>
          <ac:picMkLst>
            <pc:docMk/>
            <pc:sldMk cId="0" sldId="257"/>
            <ac:picMk id="63" creationId="{18561B7A-3577-741A-45D9-4EB6814E6E1A}"/>
          </ac:picMkLst>
        </pc:picChg>
        <pc:picChg chg="add mod ord">
          <ac:chgData name="Ng Qiwen Alvin" userId="b0772ff9-b93a-40a2-b41e-0999bef8b336" providerId="ADAL" clId="{5F2E99B2-1DC8-4CDC-924A-756DAB53FADB}" dt="2024-11-14T13:34:18.561" v="2134" actId="167"/>
          <ac:picMkLst>
            <pc:docMk/>
            <pc:sldMk cId="0" sldId="257"/>
            <ac:picMk id="65" creationId="{33C659D8-E47F-3369-0C0D-7CB746105233}"/>
          </ac:picMkLst>
        </pc:picChg>
      </pc:sldChg>
      <pc:sldChg chg="addSp delSp modSp add del mod setBg">
        <pc:chgData name="Ng Qiwen Alvin" userId="b0772ff9-b93a-40a2-b41e-0999bef8b336" providerId="ADAL" clId="{5F2E99B2-1DC8-4CDC-924A-756DAB53FADB}" dt="2024-11-15T02:27:02.678" v="2727" actId="20577"/>
        <pc:sldMkLst>
          <pc:docMk/>
          <pc:sldMk cId="0" sldId="258"/>
        </pc:sldMkLst>
        <pc:spChg chg="del">
          <ac:chgData name="Ng Qiwen Alvin" userId="b0772ff9-b93a-40a2-b41e-0999bef8b336" providerId="ADAL" clId="{5F2E99B2-1DC8-4CDC-924A-756DAB53FADB}" dt="2024-11-14T13:18:09.230" v="1917" actId="478"/>
          <ac:spMkLst>
            <pc:docMk/>
            <pc:sldMk cId="0" sldId="258"/>
            <ac:spMk id="2" creationId="{00000000-0000-0000-0000-000000000000}"/>
          </ac:spMkLst>
        </pc:spChg>
        <pc:spChg chg="del">
          <ac:chgData name="Ng Qiwen Alvin" userId="b0772ff9-b93a-40a2-b41e-0999bef8b336" providerId="ADAL" clId="{5F2E99B2-1DC8-4CDC-924A-756DAB53FADB}" dt="2024-11-14T13:18:09.230" v="1917" actId="478"/>
          <ac:spMkLst>
            <pc:docMk/>
            <pc:sldMk cId="0" sldId="258"/>
            <ac:spMk id="3" creationId="{00000000-0000-0000-0000-000000000000}"/>
          </ac:spMkLst>
        </pc:spChg>
        <pc:spChg chg="del mod">
          <ac:chgData name="Ng Qiwen Alvin" userId="b0772ff9-b93a-40a2-b41e-0999bef8b336" providerId="ADAL" clId="{5F2E99B2-1DC8-4CDC-924A-756DAB53FADB}" dt="2024-11-14T13:17:17.155" v="1915"/>
          <ac:spMkLst>
            <pc:docMk/>
            <pc:sldMk cId="0" sldId="258"/>
            <ac:spMk id="4" creationId="{00000000-0000-0000-0000-000000000000}"/>
          </ac:spMkLst>
        </pc:spChg>
        <pc:spChg chg="del mod">
          <ac:chgData name="Ng Qiwen Alvin" userId="b0772ff9-b93a-40a2-b41e-0999bef8b336" providerId="ADAL" clId="{5F2E99B2-1DC8-4CDC-924A-756DAB53FADB}" dt="2024-11-14T13:17:17.154" v="1913"/>
          <ac:spMkLst>
            <pc:docMk/>
            <pc:sldMk cId="0" sldId="258"/>
            <ac:spMk id="5" creationId="{00000000-0000-0000-0000-000000000000}"/>
          </ac:spMkLst>
        </pc:spChg>
        <pc:spChg chg="del mod">
          <ac:chgData name="Ng Qiwen Alvin" userId="b0772ff9-b93a-40a2-b41e-0999bef8b336" providerId="ADAL" clId="{5F2E99B2-1DC8-4CDC-924A-756DAB53FADB}" dt="2024-11-14T13:20:20.991" v="1928" actId="478"/>
          <ac:spMkLst>
            <pc:docMk/>
            <pc:sldMk cId="0" sldId="258"/>
            <ac:spMk id="6" creationId="{00000000-0000-0000-0000-000000000000}"/>
          </ac:spMkLst>
        </pc:spChg>
        <pc:spChg chg="mod">
          <ac:chgData name="Ng Qiwen Alvin" userId="b0772ff9-b93a-40a2-b41e-0999bef8b336" providerId="ADAL" clId="{5F2E99B2-1DC8-4CDC-924A-756DAB53FADB}" dt="2024-11-14T13:19:22.675" v="1924" actId="2711"/>
          <ac:spMkLst>
            <pc:docMk/>
            <pc:sldMk cId="0" sldId="258"/>
            <ac:spMk id="8" creationId="{00000000-0000-0000-0000-000000000000}"/>
          </ac:spMkLst>
        </pc:spChg>
        <pc:spChg chg="mod">
          <ac:chgData name="Ng Qiwen Alvin" userId="b0772ff9-b93a-40a2-b41e-0999bef8b336" providerId="ADAL" clId="{5F2E99B2-1DC8-4CDC-924A-756DAB53FADB}" dt="2024-11-14T13:19:22.675" v="1924" actId="2711"/>
          <ac:spMkLst>
            <pc:docMk/>
            <pc:sldMk cId="0" sldId="258"/>
            <ac:spMk id="9" creationId="{00000000-0000-0000-0000-000000000000}"/>
          </ac:spMkLst>
        </pc:spChg>
        <pc:spChg chg="mod">
          <ac:chgData name="Ng Qiwen Alvin" userId="b0772ff9-b93a-40a2-b41e-0999bef8b336" providerId="ADAL" clId="{5F2E99B2-1DC8-4CDC-924A-756DAB53FADB}" dt="2024-11-14T12:52:52.619" v="1622" actId="14100"/>
          <ac:spMkLst>
            <pc:docMk/>
            <pc:sldMk cId="0" sldId="258"/>
            <ac:spMk id="11" creationId="{00000000-0000-0000-0000-000000000000}"/>
          </ac:spMkLst>
        </pc:spChg>
        <pc:spChg chg="mod">
          <ac:chgData name="Ng Qiwen Alvin" userId="b0772ff9-b93a-40a2-b41e-0999bef8b336" providerId="ADAL" clId="{5F2E99B2-1DC8-4CDC-924A-756DAB53FADB}" dt="2024-11-14T12:52:52.619" v="1622" actId="14100"/>
          <ac:spMkLst>
            <pc:docMk/>
            <pc:sldMk cId="0" sldId="258"/>
            <ac:spMk id="12" creationId="{00000000-0000-0000-0000-000000000000}"/>
          </ac:spMkLst>
        </pc:spChg>
        <pc:spChg chg="add mod ord">
          <ac:chgData name="Ng Qiwen Alvin" userId="b0772ff9-b93a-40a2-b41e-0999bef8b336" providerId="ADAL" clId="{5F2E99B2-1DC8-4CDC-924A-756DAB53FADB}" dt="2024-11-14T13:19:22.675" v="1924" actId="2711"/>
          <ac:spMkLst>
            <pc:docMk/>
            <pc:sldMk cId="0" sldId="258"/>
            <ac:spMk id="12" creationId="{2907647D-B270-D03A-3F0F-9F273D8D3C86}"/>
          </ac:spMkLst>
        </pc:spChg>
        <pc:spChg chg="add mod ord">
          <ac:chgData name="Ng Qiwen Alvin" userId="b0772ff9-b93a-40a2-b41e-0999bef8b336" providerId="ADAL" clId="{5F2E99B2-1DC8-4CDC-924A-756DAB53FADB}" dt="2024-11-14T13:19:22.675" v="1924" actId="2711"/>
          <ac:spMkLst>
            <pc:docMk/>
            <pc:sldMk cId="0" sldId="258"/>
            <ac:spMk id="13" creationId="{EECF2B0E-7891-6FDB-2A5A-74BC16AFB3D7}"/>
          </ac:spMkLst>
        </pc:spChg>
        <pc:spChg chg="add mod ord">
          <ac:chgData name="Ng Qiwen Alvin" userId="b0772ff9-b93a-40a2-b41e-0999bef8b336" providerId="ADAL" clId="{5F2E99B2-1DC8-4CDC-924A-756DAB53FADB}" dt="2024-11-15T02:26:40.873" v="2717" actId="255"/>
          <ac:spMkLst>
            <pc:docMk/>
            <pc:sldMk cId="0" sldId="258"/>
            <ac:spMk id="14" creationId="{0F12DB47-7D35-1F13-4074-13AD2620C2AA}"/>
          </ac:spMkLst>
        </pc:spChg>
        <pc:spChg chg="add mod ord">
          <ac:chgData name="Ng Qiwen Alvin" userId="b0772ff9-b93a-40a2-b41e-0999bef8b336" providerId="ADAL" clId="{5F2E99B2-1DC8-4CDC-924A-756DAB53FADB}" dt="2024-11-15T02:27:02.678" v="2727" actId="20577"/>
          <ac:spMkLst>
            <pc:docMk/>
            <pc:sldMk cId="0" sldId="258"/>
            <ac:spMk id="15" creationId="{F245A1C6-9436-E28D-A883-B9904356E7BC}"/>
          </ac:spMkLst>
        </pc:spChg>
        <pc:grpChg chg="del">
          <ac:chgData name="Ng Qiwen Alvin" userId="b0772ff9-b93a-40a2-b41e-0999bef8b336" providerId="ADAL" clId="{5F2E99B2-1DC8-4CDC-924A-756DAB53FADB}" dt="2024-11-14T13:18:05.486" v="1916" actId="478"/>
          <ac:grpSpMkLst>
            <pc:docMk/>
            <pc:sldMk cId="0" sldId="258"/>
            <ac:grpSpMk id="10" creationId="{00000000-0000-0000-0000-000000000000}"/>
          </ac:grpSpMkLst>
        </pc:grpChg>
        <pc:grpChg chg="mod">
          <ac:chgData name="Ng Qiwen Alvin" userId="b0772ff9-b93a-40a2-b41e-0999bef8b336" providerId="ADAL" clId="{5F2E99B2-1DC8-4CDC-924A-756DAB53FADB}" dt="2024-11-14T12:52:52.619" v="1622" actId="14100"/>
          <ac:grpSpMkLst>
            <pc:docMk/>
            <pc:sldMk cId="0" sldId="258"/>
            <ac:grpSpMk id="18" creationId="{C8791292-994B-8415-7753-DE76FE7C8407}"/>
          </ac:grpSpMkLst>
        </pc:grpChg>
        <pc:grpChg chg="mod">
          <ac:chgData name="Ng Qiwen Alvin" userId="b0772ff9-b93a-40a2-b41e-0999bef8b336" providerId="ADAL" clId="{5F2E99B2-1DC8-4CDC-924A-756DAB53FADB}" dt="2024-11-14T12:52:52.619" v="1622" actId="14100"/>
          <ac:grpSpMkLst>
            <pc:docMk/>
            <pc:sldMk cId="0" sldId="258"/>
            <ac:grpSpMk id="19" creationId="{ED9C5AC0-8DEA-F736-D8F3-31FE9FD739DC}"/>
          </ac:grpSpMkLst>
        </pc:grpChg>
        <pc:grpChg chg="mod">
          <ac:chgData name="Ng Qiwen Alvin" userId="b0772ff9-b93a-40a2-b41e-0999bef8b336" providerId="ADAL" clId="{5F2E99B2-1DC8-4CDC-924A-756DAB53FADB}" dt="2024-11-14T12:52:52.619" v="1622" actId="14100"/>
          <ac:grpSpMkLst>
            <pc:docMk/>
            <pc:sldMk cId="0" sldId="258"/>
            <ac:grpSpMk id="21" creationId="{B5A16F85-0D26-9850-2B6F-795334B3BF44}"/>
          </ac:grpSpMkLst>
        </pc:grpChg>
        <pc:grpChg chg="mod">
          <ac:chgData name="Ng Qiwen Alvin" userId="b0772ff9-b93a-40a2-b41e-0999bef8b336" providerId="ADAL" clId="{5F2E99B2-1DC8-4CDC-924A-756DAB53FADB}" dt="2024-11-14T12:52:52.619" v="1622" actId="14100"/>
          <ac:grpSpMkLst>
            <pc:docMk/>
            <pc:sldMk cId="0" sldId="258"/>
            <ac:grpSpMk id="23" creationId="{4013D5EE-A7EA-C042-7FE1-49BAE9D2C15D}"/>
          </ac:grpSpMkLst>
        </pc:grpChg>
        <pc:grpChg chg="mod">
          <ac:chgData name="Ng Qiwen Alvin" userId="b0772ff9-b93a-40a2-b41e-0999bef8b336" providerId="ADAL" clId="{5F2E99B2-1DC8-4CDC-924A-756DAB53FADB}" dt="2024-11-14T12:52:52.619" v="1622" actId="14100"/>
          <ac:grpSpMkLst>
            <pc:docMk/>
            <pc:sldMk cId="0" sldId="258"/>
            <ac:grpSpMk id="24" creationId="{9810EA77-C44C-2CC1-E525-7B7EFABFA1E3}"/>
          </ac:grpSpMkLst>
        </pc:grpChg>
        <pc:picChg chg="mod">
          <ac:chgData name="Ng Qiwen Alvin" userId="b0772ff9-b93a-40a2-b41e-0999bef8b336" providerId="ADAL" clId="{5F2E99B2-1DC8-4CDC-924A-756DAB53FADB}" dt="2024-11-14T12:52:52.619" v="1622" actId="14100"/>
          <ac:picMkLst>
            <pc:docMk/>
            <pc:sldMk cId="0" sldId="258"/>
            <ac:picMk id="5" creationId="{9F8E41B4-FE50-2FF8-9D61-54169DB8B524}"/>
          </ac:picMkLst>
        </pc:picChg>
        <pc:picChg chg="mod">
          <ac:chgData name="Ng Qiwen Alvin" userId="b0772ff9-b93a-40a2-b41e-0999bef8b336" providerId="ADAL" clId="{5F2E99B2-1DC8-4CDC-924A-756DAB53FADB}" dt="2024-11-14T12:52:52.619" v="1622" actId="14100"/>
          <ac:picMkLst>
            <pc:docMk/>
            <pc:sldMk cId="0" sldId="258"/>
            <ac:picMk id="6" creationId="{5032070E-1A4C-7D90-9DB7-9EE78F6ADA18}"/>
          </ac:picMkLst>
        </pc:picChg>
        <pc:picChg chg="mod">
          <ac:chgData name="Ng Qiwen Alvin" userId="b0772ff9-b93a-40a2-b41e-0999bef8b336" providerId="ADAL" clId="{5F2E99B2-1DC8-4CDC-924A-756DAB53FADB}" dt="2024-11-14T12:52:52.619" v="1622" actId="14100"/>
          <ac:picMkLst>
            <pc:docMk/>
            <pc:sldMk cId="0" sldId="258"/>
            <ac:picMk id="17" creationId="{40C50AD7-5276-D35F-4350-8A27A2370BEF}"/>
          </ac:picMkLst>
        </pc:picChg>
        <pc:picChg chg="mod">
          <ac:chgData name="Ng Qiwen Alvin" userId="b0772ff9-b93a-40a2-b41e-0999bef8b336" providerId="ADAL" clId="{5F2E99B2-1DC8-4CDC-924A-756DAB53FADB}" dt="2024-11-14T12:52:52.619" v="1622" actId="14100"/>
          <ac:picMkLst>
            <pc:docMk/>
            <pc:sldMk cId="0" sldId="258"/>
            <ac:picMk id="20" creationId="{87D7CC08-A478-7B85-032F-0501A4315C49}"/>
          </ac:picMkLst>
        </pc:picChg>
        <pc:picChg chg="mod">
          <ac:chgData name="Ng Qiwen Alvin" userId="b0772ff9-b93a-40a2-b41e-0999bef8b336" providerId="ADAL" clId="{5F2E99B2-1DC8-4CDC-924A-756DAB53FADB}" dt="2024-11-14T12:52:52.619" v="1622" actId="14100"/>
          <ac:picMkLst>
            <pc:docMk/>
            <pc:sldMk cId="0" sldId="258"/>
            <ac:picMk id="25" creationId="{C6AABF10-24F6-536B-6EED-28BB158FEFC3}"/>
          </ac:picMkLst>
        </pc:picChg>
        <pc:picChg chg="mod">
          <ac:chgData name="Ng Qiwen Alvin" userId="b0772ff9-b93a-40a2-b41e-0999bef8b336" providerId="ADAL" clId="{5F2E99B2-1DC8-4CDC-924A-756DAB53FADB}" dt="2024-11-14T12:52:52.619" v="1622" actId="14100"/>
          <ac:picMkLst>
            <pc:docMk/>
            <pc:sldMk cId="0" sldId="258"/>
            <ac:picMk id="26" creationId="{D562D6C4-92CF-8CE6-7671-F1F1F898FFC4}"/>
          </ac:picMkLst>
        </pc:picChg>
        <pc:picChg chg="mod">
          <ac:chgData name="Ng Qiwen Alvin" userId="b0772ff9-b93a-40a2-b41e-0999bef8b336" providerId="ADAL" clId="{5F2E99B2-1DC8-4CDC-924A-756DAB53FADB}" dt="2024-11-14T12:52:52.619" v="1622" actId="14100"/>
          <ac:picMkLst>
            <pc:docMk/>
            <pc:sldMk cId="0" sldId="258"/>
            <ac:picMk id="27" creationId="{8C52EC67-FA84-797E-4996-88523BFA6836}"/>
          </ac:picMkLst>
        </pc:picChg>
        <pc:picChg chg="mod">
          <ac:chgData name="Ng Qiwen Alvin" userId="b0772ff9-b93a-40a2-b41e-0999bef8b336" providerId="ADAL" clId="{5F2E99B2-1DC8-4CDC-924A-756DAB53FADB}" dt="2024-11-14T12:52:52.619" v="1622" actId="14100"/>
          <ac:picMkLst>
            <pc:docMk/>
            <pc:sldMk cId="0" sldId="258"/>
            <ac:picMk id="29" creationId="{C594E0C1-A787-D57C-4D10-A8C921F4A9C8}"/>
          </ac:picMkLst>
        </pc:picChg>
      </pc:sldChg>
      <pc:sldChg chg="addSp modSp mod">
        <pc:chgData name="Ng Qiwen Alvin" userId="b0772ff9-b93a-40a2-b41e-0999bef8b336" providerId="ADAL" clId="{5F2E99B2-1DC8-4CDC-924A-756DAB53FADB}" dt="2024-11-15T03:27:58.776" v="3783" actId="1076"/>
        <pc:sldMkLst>
          <pc:docMk/>
          <pc:sldMk cId="0" sldId="259"/>
        </pc:sldMkLst>
        <pc:spChg chg="mod">
          <ac:chgData name="Ng Qiwen Alvin" userId="b0772ff9-b93a-40a2-b41e-0999bef8b336" providerId="ADAL" clId="{5F2E99B2-1DC8-4CDC-924A-756DAB53FADB}" dt="2024-11-15T03:26:43.254" v="3757" actId="255"/>
          <ac:spMkLst>
            <pc:docMk/>
            <pc:sldMk cId="0" sldId="259"/>
            <ac:spMk id="3" creationId="{00000000-0000-0000-0000-000000000000}"/>
          </ac:spMkLst>
        </pc:spChg>
        <pc:spChg chg="mod">
          <ac:chgData name="Ng Qiwen Alvin" userId="b0772ff9-b93a-40a2-b41e-0999bef8b336" providerId="ADAL" clId="{5F2E99B2-1DC8-4CDC-924A-756DAB53FADB}" dt="2024-11-15T03:27:36.834" v="3776" actId="1035"/>
          <ac:spMkLst>
            <pc:docMk/>
            <pc:sldMk cId="0" sldId="259"/>
            <ac:spMk id="4" creationId="{00000000-0000-0000-0000-000000000000}"/>
          </ac:spMkLst>
        </pc:spChg>
        <pc:spChg chg="mod">
          <ac:chgData name="Ng Qiwen Alvin" userId="b0772ff9-b93a-40a2-b41e-0999bef8b336" providerId="ADAL" clId="{5F2E99B2-1DC8-4CDC-924A-756DAB53FADB}" dt="2024-11-15T03:26:57.802" v="3758" actId="255"/>
          <ac:spMkLst>
            <pc:docMk/>
            <pc:sldMk cId="0" sldId="259"/>
            <ac:spMk id="5" creationId="{00000000-0000-0000-0000-000000000000}"/>
          </ac:spMkLst>
        </pc:spChg>
        <pc:spChg chg="mod">
          <ac:chgData name="Ng Qiwen Alvin" userId="b0772ff9-b93a-40a2-b41e-0999bef8b336" providerId="ADAL" clId="{5F2E99B2-1DC8-4CDC-924A-756DAB53FADB}" dt="2024-11-15T03:27:30.813" v="3773" actId="14100"/>
          <ac:spMkLst>
            <pc:docMk/>
            <pc:sldMk cId="0" sldId="259"/>
            <ac:spMk id="6" creationId="{00000000-0000-0000-0000-000000000000}"/>
          </ac:spMkLst>
        </pc:spChg>
        <pc:spChg chg="mod">
          <ac:chgData name="Ng Qiwen Alvin" userId="b0772ff9-b93a-40a2-b41e-0999bef8b336" providerId="ADAL" clId="{5F2E99B2-1DC8-4CDC-924A-756DAB53FADB}" dt="2024-11-15T03:27:26.936" v="3772" actId="1037"/>
          <ac:spMkLst>
            <pc:docMk/>
            <pc:sldMk cId="0" sldId="259"/>
            <ac:spMk id="7" creationId="{00000000-0000-0000-0000-000000000000}"/>
          </ac:spMkLst>
        </pc:spChg>
        <pc:spChg chg="mod">
          <ac:chgData name="Ng Qiwen Alvin" userId="b0772ff9-b93a-40a2-b41e-0999bef8b336" providerId="ADAL" clId="{5F2E99B2-1DC8-4CDC-924A-756DAB53FADB}" dt="2024-11-15T03:27:58.776" v="3783" actId="1076"/>
          <ac:spMkLst>
            <pc:docMk/>
            <pc:sldMk cId="0" sldId="259"/>
            <ac:spMk id="8" creationId="{00000000-0000-0000-0000-000000000000}"/>
          </ac:spMkLst>
        </pc:spChg>
        <pc:spChg chg="mod">
          <ac:chgData name="Ng Qiwen Alvin" userId="b0772ff9-b93a-40a2-b41e-0999bef8b336" providerId="ADAL" clId="{5F2E99B2-1DC8-4CDC-924A-756DAB53FADB}" dt="2024-11-15T03:27:58.776" v="3783" actId="1076"/>
          <ac:spMkLst>
            <pc:docMk/>
            <pc:sldMk cId="0" sldId="259"/>
            <ac:spMk id="9" creationId="{00000000-0000-0000-0000-000000000000}"/>
          </ac:spMkLst>
        </pc:spChg>
        <pc:grpChg chg="mod">
          <ac:chgData name="Ng Qiwen Alvin" userId="b0772ff9-b93a-40a2-b41e-0999bef8b336" providerId="ADAL" clId="{5F2E99B2-1DC8-4CDC-924A-756DAB53FADB}" dt="2024-11-15T03:27:03.858" v="3759" actId="14100"/>
          <ac:grpSpMkLst>
            <pc:docMk/>
            <pc:sldMk cId="0" sldId="259"/>
            <ac:grpSpMk id="13" creationId="{569C32EC-F8D4-8732-74DC-F5BFF9A60127}"/>
          </ac:grpSpMkLst>
        </pc:grpChg>
        <pc:picChg chg="add mod ord">
          <ac:chgData name="Ng Qiwen Alvin" userId="b0772ff9-b93a-40a2-b41e-0999bef8b336" providerId="ADAL" clId="{5F2E99B2-1DC8-4CDC-924A-756DAB53FADB}" dt="2024-11-14T13:39:29.290" v="2321" actId="167"/>
          <ac:picMkLst>
            <pc:docMk/>
            <pc:sldMk cId="0" sldId="259"/>
            <ac:picMk id="2" creationId="{74D48EFB-CA18-63A1-3B3B-CE8DE9729074}"/>
          </ac:picMkLst>
        </pc:picChg>
        <pc:picChg chg="mod">
          <ac:chgData name="Ng Qiwen Alvin" userId="b0772ff9-b93a-40a2-b41e-0999bef8b336" providerId="ADAL" clId="{5F2E99B2-1DC8-4CDC-924A-756DAB53FADB}" dt="2024-11-15T03:27:11.895" v="3760" actId="1076"/>
          <ac:picMkLst>
            <pc:docMk/>
            <pc:sldMk cId="0" sldId="259"/>
            <ac:picMk id="10" creationId="{00000000-0000-0000-0000-000000000000}"/>
          </ac:picMkLst>
        </pc:picChg>
      </pc:sldChg>
      <pc:sldChg chg="addSp modSp mod ord">
        <pc:chgData name="Ng Qiwen Alvin" userId="b0772ff9-b93a-40a2-b41e-0999bef8b336" providerId="ADAL" clId="{5F2E99B2-1DC8-4CDC-924A-756DAB53FADB}" dt="2024-11-15T02:33:34.228" v="2877" actId="255"/>
        <pc:sldMkLst>
          <pc:docMk/>
          <pc:sldMk cId="0" sldId="260"/>
        </pc:sldMkLst>
        <pc:spChg chg="mod">
          <ac:chgData name="Ng Qiwen Alvin" userId="b0772ff9-b93a-40a2-b41e-0999bef8b336" providerId="ADAL" clId="{5F2E99B2-1DC8-4CDC-924A-756DAB53FADB}" dt="2024-11-15T02:33:34.228" v="2877" actId="255"/>
          <ac:spMkLst>
            <pc:docMk/>
            <pc:sldMk cId="0" sldId="260"/>
            <ac:spMk id="2"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3"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4"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5"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6"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7"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8"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9"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10"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11"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12"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13" creationId="{00000000-0000-0000-0000-000000000000}"/>
          </ac:spMkLst>
        </pc:spChg>
        <pc:spChg chg="mod">
          <ac:chgData name="Ng Qiwen Alvin" userId="b0772ff9-b93a-40a2-b41e-0999bef8b336" providerId="ADAL" clId="{5F2E99B2-1DC8-4CDC-924A-756DAB53FADB}" dt="2024-11-14T13:36:49.899" v="2213" actId="2711"/>
          <ac:spMkLst>
            <pc:docMk/>
            <pc:sldMk cId="0" sldId="260"/>
            <ac:spMk id="14" creationId="{00000000-0000-0000-0000-000000000000}"/>
          </ac:spMkLst>
        </pc:spChg>
        <pc:spChg chg="add mod ord">
          <ac:chgData name="Ng Qiwen Alvin" userId="b0772ff9-b93a-40a2-b41e-0999bef8b336" providerId="ADAL" clId="{5F2E99B2-1DC8-4CDC-924A-756DAB53FADB}" dt="2024-11-15T02:33:04.480" v="2842" actId="1035"/>
          <ac:spMkLst>
            <pc:docMk/>
            <pc:sldMk cId="0" sldId="260"/>
            <ac:spMk id="15" creationId="{72D89496-A488-3346-A025-7CBDCCEB65C2}"/>
          </ac:spMkLst>
        </pc:spChg>
        <pc:picChg chg="add mod ord">
          <ac:chgData name="Ng Qiwen Alvin" userId="b0772ff9-b93a-40a2-b41e-0999bef8b336" providerId="ADAL" clId="{5F2E99B2-1DC8-4CDC-924A-756DAB53FADB}" dt="2024-11-15T02:33:08.737" v="2843" actId="14100"/>
          <ac:picMkLst>
            <pc:docMk/>
            <pc:sldMk cId="0" sldId="260"/>
            <ac:picMk id="16" creationId="{D3B64E32-2D60-55FF-C14F-0312B2CB93D8}"/>
          </ac:picMkLst>
        </pc:picChg>
        <pc:picChg chg="mod">
          <ac:chgData name="Ng Qiwen Alvin" userId="b0772ff9-b93a-40a2-b41e-0999bef8b336" providerId="ADAL" clId="{5F2E99B2-1DC8-4CDC-924A-756DAB53FADB}" dt="2024-11-14T13:37:05.137" v="2248" actId="1038"/>
          <ac:picMkLst>
            <pc:docMk/>
            <pc:sldMk cId="0" sldId="260"/>
            <ac:picMk id="17" creationId="{00000000-0000-0000-0000-000000000000}"/>
          </ac:picMkLst>
        </pc:picChg>
        <pc:picChg chg="mod">
          <ac:chgData name="Ng Qiwen Alvin" userId="b0772ff9-b93a-40a2-b41e-0999bef8b336" providerId="ADAL" clId="{5F2E99B2-1DC8-4CDC-924A-756DAB53FADB}" dt="2024-11-14T13:37:05.137" v="2248" actId="1038"/>
          <ac:picMkLst>
            <pc:docMk/>
            <pc:sldMk cId="0" sldId="260"/>
            <ac:picMk id="18" creationId="{00000000-0000-0000-0000-000000000000}"/>
          </ac:picMkLst>
        </pc:picChg>
        <pc:picChg chg="mod">
          <ac:chgData name="Ng Qiwen Alvin" userId="b0772ff9-b93a-40a2-b41e-0999bef8b336" providerId="ADAL" clId="{5F2E99B2-1DC8-4CDC-924A-756DAB53FADB}" dt="2024-11-14T13:37:05.137" v="2248" actId="1038"/>
          <ac:picMkLst>
            <pc:docMk/>
            <pc:sldMk cId="0" sldId="260"/>
            <ac:picMk id="19" creationId="{00000000-0000-0000-0000-000000000000}"/>
          </ac:picMkLst>
        </pc:picChg>
        <pc:picChg chg="mod">
          <ac:chgData name="Ng Qiwen Alvin" userId="b0772ff9-b93a-40a2-b41e-0999bef8b336" providerId="ADAL" clId="{5F2E99B2-1DC8-4CDC-924A-756DAB53FADB}" dt="2024-11-14T13:37:05.137" v="2248" actId="1038"/>
          <ac:picMkLst>
            <pc:docMk/>
            <pc:sldMk cId="0" sldId="260"/>
            <ac:picMk id="20" creationId="{00000000-0000-0000-0000-000000000000}"/>
          </ac:picMkLst>
        </pc:picChg>
      </pc:sldChg>
      <pc:sldChg chg="addSp modSp mod">
        <pc:chgData name="Ng Qiwen Alvin" userId="b0772ff9-b93a-40a2-b41e-0999bef8b336" providerId="ADAL" clId="{5F2E99B2-1DC8-4CDC-924A-756DAB53FADB}" dt="2024-11-15T03:29:47.781" v="3794" actId="255"/>
        <pc:sldMkLst>
          <pc:docMk/>
          <pc:sldMk cId="0" sldId="261"/>
        </pc:sldMkLst>
        <pc:spChg chg="mod">
          <ac:chgData name="Ng Qiwen Alvin" userId="b0772ff9-b93a-40a2-b41e-0999bef8b336" providerId="ADAL" clId="{5F2E99B2-1DC8-4CDC-924A-756DAB53FADB}" dt="2024-11-15T03:28:17.730" v="3785" actId="255"/>
          <ac:spMkLst>
            <pc:docMk/>
            <pc:sldMk cId="0" sldId="261"/>
            <ac:spMk id="3" creationId="{00000000-0000-0000-0000-000000000000}"/>
          </ac:spMkLst>
        </pc:spChg>
        <pc:spChg chg="mod">
          <ac:chgData name="Ng Qiwen Alvin" userId="b0772ff9-b93a-40a2-b41e-0999bef8b336" providerId="ADAL" clId="{5F2E99B2-1DC8-4CDC-924A-756DAB53FADB}" dt="2024-11-15T03:29:47.781" v="3794" actId="255"/>
          <ac:spMkLst>
            <pc:docMk/>
            <pc:sldMk cId="0" sldId="261"/>
            <ac:spMk id="8" creationId="{00000000-0000-0000-0000-000000000000}"/>
          </ac:spMkLst>
        </pc:spChg>
        <pc:spChg chg="mod">
          <ac:chgData name="Ng Qiwen Alvin" userId="b0772ff9-b93a-40a2-b41e-0999bef8b336" providerId="ADAL" clId="{5F2E99B2-1DC8-4CDC-924A-756DAB53FADB}" dt="2024-11-15T03:29:19.481" v="3789" actId="255"/>
          <ac:spMkLst>
            <pc:docMk/>
            <pc:sldMk cId="0" sldId="261"/>
            <ac:spMk id="9" creationId="{00000000-0000-0000-0000-000000000000}"/>
          </ac:spMkLst>
        </pc:spChg>
        <pc:spChg chg="mod">
          <ac:chgData name="Ng Qiwen Alvin" userId="b0772ff9-b93a-40a2-b41e-0999bef8b336" providerId="ADAL" clId="{5F2E99B2-1DC8-4CDC-924A-756DAB53FADB}" dt="2024-11-15T03:29:35.811" v="3792" actId="255"/>
          <ac:spMkLst>
            <pc:docMk/>
            <pc:sldMk cId="0" sldId="261"/>
            <ac:spMk id="11" creationId="{00000000-0000-0000-0000-000000000000}"/>
          </ac:spMkLst>
        </pc:spChg>
        <pc:spChg chg="mod">
          <ac:chgData name="Ng Qiwen Alvin" userId="b0772ff9-b93a-40a2-b41e-0999bef8b336" providerId="ADAL" clId="{5F2E99B2-1DC8-4CDC-924A-756DAB53FADB}" dt="2024-11-15T03:29:29.187" v="3791" actId="255"/>
          <ac:spMkLst>
            <pc:docMk/>
            <pc:sldMk cId="0" sldId="261"/>
            <ac:spMk id="12" creationId="{00000000-0000-0000-0000-000000000000}"/>
          </ac:spMkLst>
        </pc:spChg>
        <pc:spChg chg="mod">
          <ac:chgData name="Ng Qiwen Alvin" userId="b0772ff9-b93a-40a2-b41e-0999bef8b336" providerId="ADAL" clId="{5F2E99B2-1DC8-4CDC-924A-756DAB53FADB}" dt="2024-11-15T03:29:41.611" v="3793" actId="255"/>
          <ac:spMkLst>
            <pc:docMk/>
            <pc:sldMk cId="0" sldId="261"/>
            <ac:spMk id="14" creationId="{00000000-0000-0000-0000-000000000000}"/>
          </ac:spMkLst>
        </pc:spChg>
        <pc:spChg chg="mod">
          <ac:chgData name="Ng Qiwen Alvin" userId="b0772ff9-b93a-40a2-b41e-0999bef8b336" providerId="ADAL" clId="{5F2E99B2-1DC8-4CDC-924A-756DAB53FADB}" dt="2024-11-15T03:29:24.664" v="3790" actId="255"/>
          <ac:spMkLst>
            <pc:docMk/>
            <pc:sldMk cId="0" sldId="261"/>
            <ac:spMk id="15" creationId="{00000000-0000-0000-0000-000000000000}"/>
          </ac:spMkLst>
        </pc:spChg>
        <pc:spChg chg="mod">
          <ac:chgData name="Ng Qiwen Alvin" userId="b0772ff9-b93a-40a2-b41e-0999bef8b336" providerId="ADAL" clId="{5F2E99B2-1DC8-4CDC-924A-756DAB53FADB}" dt="2024-11-15T03:29:05.514" v="3788" actId="2711"/>
          <ac:spMkLst>
            <pc:docMk/>
            <pc:sldMk cId="0" sldId="261"/>
            <ac:spMk id="19" creationId="{0640C258-F714-2A47-8C14-EBC64CDEF637}"/>
          </ac:spMkLst>
        </pc:spChg>
        <pc:spChg chg="mod">
          <ac:chgData name="Ng Qiwen Alvin" userId="b0772ff9-b93a-40a2-b41e-0999bef8b336" providerId="ADAL" clId="{5F2E99B2-1DC8-4CDC-924A-756DAB53FADB}" dt="2024-11-14T13:41:49.793" v="2333" actId="2711"/>
          <ac:spMkLst>
            <pc:docMk/>
            <pc:sldMk cId="0" sldId="261"/>
            <ac:spMk id="20" creationId="{958569BD-E0D8-A3A5-41C7-C3B03B464D8B}"/>
          </ac:spMkLst>
        </pc:spChg>
        <pc:spChg chg="mod">
          <ac:chgData name="Ng Qiwen Alvin" userId="b0772ff9-b93a-40a2-b41e-0999bef8b336" providerId="ADAL" clId="{5F2E99B2-1DC8-4CDC-924A-756DAB53FADB}" dt="2024-11-14T13:41:49.793" v="2333" actId="2711"/>
          <ac:spMkLst>
            <pc:docMk/>
            <pc:sldMk cId="0" sldId="261"/>
            <ac:spMk id="21" creationId="{73BE80C7-0A98-F779-37DD-CB1D7444E0A1}"/>
          </ac:spMkLst>
        </pc:spChg>
        <pc:picChg chg="add mod ord">
          <ac:chgData name="Ng Qiwen Alvin" userId="b0772ff9-b93a-40a2-b41e-0999bef8b336" providerId="ADAL" clId="{5F2E99B2-1DC8-4CDC-924A-756DAB53FADB}" dt="2024-11-14T13:41:39.192" v="2332" actId="167"/>
          <ac:picMkLst>
            <pc:docMk/>
            <pc:sldMk cId="0" sldId="261"/>
            <ac:picMk id="2" creationId="{BF422162-08A8-E98A-2D8E-C9DA6AD7399D}"/>
          </ac:picMkLst>
        </pc:picChg>
      </pc:sldChg>
      <pc:sldChg chg="addSp delSp modSp mod">
        <pc:chgData name="Ng Qiwen Alvin" userId="b0772ff9-b93a-40a2-b41e-0999bef8b336" providerId="ADAL" clId="{5F2E99B2-1DC8-4CDC-924A-756DAB53FADB}" dt="2024-11-15T03:30:41.640" v="3803" actId="1076"/>
        <pc:sldMkLst>
          <pc:docMk/>
          <pc:sldMk cId="0" sldId="262"/>
        </pc:sldMkLst>
        <pc:spChg chg="mod">
          <ac:chgData name="Ng Qiwen Alvin" userId="b0772ff9-b93a-40a2-b41e-0999bef8b336" providerId="ADAL" clId="{5F2E99B2-1DC8-4CDC-924A-756DAB53FADB}" dt="2024-11-15T03:28:42.196" v="3787" actId="255"/>
          <ac:spMkLst>
            <pc:docMk/>
            <pc:sldMk cId="0" sldId="262"/>
            <ac:spMk id="2" creationId="{00000000-0000-0000-0000-000000000000}"/>
          </ac:spMkLst>
        </pc:spChg>
        <pc:spChg chg="del mod">
          <ac:chgData name="Ng Qiwen Alvin" userId="b0772ff9-b93a-40a2-b41e-0999bef8b336" providerId="ADAL" clId="{5F2E99B2-1DC8-4CDC-924A-756DAB53FADB}" dt="2024-11-15T03:30:04.135" v="3795" actId="478"/>
          <ac:spMkLst>
            <pc:docMk/>
            <pc:sldMk cId="0" sldId="262"/>
            <ac:spMk id="3" creationId="{00000000-0000-0000-0000-000000000000}"/>
          </ac:spMkLst>
        </pc:spChg>
        <pc:spChg chg="del mod">
          <ac:chgData name="Ng Qiwen Alvin" userId="b0772ff9-b93a-40a2-b41e-0999bef8b336" providerId="ADAL" clId="{5F2E99B2-1DC8-4CDC-924A-756DAB53FADB}" dt="2024-11-15T03:30:27.867" v="3801" actId="478"/>
          <ac:spMkLst>
            <pc:docMk/>
            <pc:sldMk cId="0" sldId="262"/>
            <ac:spMk id="4" creationId="{00000000-0000-0000-0000-000000000000}"/>
          </ac:spMkLst>
        </pc:spChg>
        <pc:spChg chg="del mod">
          <ac:chgData name="Ng Qiwen Alvin" userId="b0772ff9-b93a-40a2-b41e-0999bef8b336" providerId="ADAL" clId="{5F2E99B2-1DC8-4CDC-924A-756DAB53FADB}" dt="2024-11-15T03:30:23.658" v="3800" actId="478"/>
          <ac:spMkLst>
            <pc:docMk/>
            <pc:sldMk cId="0" sldId="262"/>
            <ac:spMk id="8" creationId="{D84E6AC8-4D86-2CAF-6BEB-419352AC0342}"/>
          </ac:spMkLst>
        </pc:spChg>
        <pc:spChg chg="del mod">
          <ac:chgData name="Ng Qiwen Alvin" userId="b0772ff9-b93a-40a2-b41e-0999bef8b336" providerId="ADAL" clId="{5F2E99B2-1DC8-4CDC-924A-756DAB53FADB}" dt="2024-11-15T03:30:04.135" v="3795" actId="478"/>
          <ac:spMkLst>
            <pc:docMk/>
            <pc:sldMk cId="0" sldId="262"/>
            <ac:spMk id="9" creationId="{8DE6EA83-B755-98BC-4570-EF70F1A485A1}"/>
          </ac:spMkLst>
        </pc:spChg>
        <pc:spChg chg="add mod">
          <ac:chgData name="Ng Qiwen Alvin" userId="b0772ff9-b93a-40a2-b41e-0999bef8b336" providerId="ADAL" clId="{5F2E99B2-1DC8-4CDC-924A-756DAB53FADB}" dt="2024-11-15T03:30:09.638" v="3797" actId="1076"/>
          <ac:spMkLst>
            <pc:docMk/>
            <pc:sldMk cId="0" sldId="262"/>
            <ac:spMk id="10" creationId="{2AC440EE-EBC0-4CB8-3626-EE4089D7D1E5}"/>
          </ac:spMkLst>
        </pc:spChg>
        <pc:spChg chg="add mod">
          <ac:chgData name="Ng Qiwen Alvin" userId="b0772ff9-b93a-40a2-b41e-0999bef8b336" providerId="ADAL" clId="{5F2E99B2-1DC8-4CDC-924A-756DAB53FADB}" dt="2024-11-15T03:30:09.638" v="3797" actId="1076"/>
          <ac:spMkLst>
            <pc:docMk/>
            <pc:sldMk cId="0" sldId="262"/>
            <ac:spMk id="11" creationId="{C0CAE80C-48FC-B81D-B2AE-FCE7B1D6C379}"/>
          </ac:spMkLst>
        </pc:spChg>
        <pc:spChg chg="add mod">
          <ac:chgData name="Ng Qiwen Alvin" userId="b0772ff9-b93a-40a2-b41e-0999bef8b336" providerId="ADAL" clId="{5F2E99B2-1DC8-4CDC-924A-756DAB53FADB}" dt="2024-11-15T03:30:41.640" v="3803" actId="1076"/>
          <ac:spMkLst>
            <pc:docMk/>
            <pc:sldMk cId="0" sldId="262"/>
            <ac:spMk id="12" creationId="{911C5E7D-DB89-C0E8-6CD2-53CBFE49D41E}"/>
          </ac:spMkLst>
        </pc:spChg>
        <pc:spChg chg="add mod">
          <ac:chgData name="Ng Qiwen Alvin" userId="b0772ff9-b93a-40a2-b41e-0999bef8b336" providerId="ADAL" clId="{5F2E99B2-1DC8-4CDC-924A-756DAB53FADB}" dt="2024-11-15T03:30:41.640" v="3803" actId="1076"/>
          <ac:spMkLst>
            <pc:docMk/>
            <pc:sldMk cId="0" sldId="262"/>
            <ac:spMk id="13" creationId="{887DBACF-30D4-3E38-856F-557E3F229E35}"/>
          </ac:spMkLst>
        </pc:spChg>
        <pc:picChg chg="add mod ord">
          <ac:chgData name="Ng Qiwen Alvin" userId="b0772ff9-b93a-40a2-b41e-0999bef8b336" providerId="ADAL" clId="{5F2E99B2-1DC8-4CDC-924A-756DAB53FADB}" dt="2024-11-14T13:42:20.567" v="2372" actId="167"/>
          <ac:picMkLst>
            <pc:docMk/>
            <pc:sldMk cId="0" sldId="262"/>
            <ac:picMk id="5" creationId="{01BBA443-0BCE-B3C0-10E2-75BDF91D81A5}"/>
          </ac:picMkLst>
        </pc:picChg>
        <pc:picChg chg="mod">
          <ac:chgData name="Ng Qiwen Alvin" userId="b0772ff9-b93a-40a2-b41e-0999bef8b336" providerId="ADAL" clId="{5F2E99B2-1DC8-4CDC-924A-756DAB53FADB}" dt="2024-11-15T03:30:11.937" v="3798" actId="1076"/>
          <ac:picMkLst>
            <pc:docMk/>
            <pc:sldMk cId="0" sldId="262"/>
            <ac:picMk id="6" creationId="{F2E519C7-9597-A7E1-F950-0F9657BACDCD}"/>
          </ac:picMkLst>
        </pc:picChg>
        <pc:picChg chg="mod">
          <ac:chgData name="Ng Qiwen Alvin" userId="b0772ff9-b93a-40a2-b41e-0999bef8b336" providerId="ADAL" clId="{5F2E99B2-1DC8-4CDC-924A-756DAB53FADB}" dt="2024-11-15T03:30:15.529" v="3799" actId="1076"/>
          <ac:picMkLst>
            <pc:docMk/>
            <pc:sldMk cId="0" sldId="262"/>
            <ac:picMk id="7" creationId="{B5F3A937-7ADB-826B-C8A8-16216EFCF902}"/>
          </ac:picMkLst>
        </pc:picChg>
      </pc:sldChg>
      <pc:sldChg chg="addSp delSp modSp mod ord">
        <pc:chgData name="Ng Qiwen Alvin" userId="b0772ff9-b93a-40a2-b41e-0999bef8b336" providerId="ADAL" clId="{5F2E99B2-1DC8-4CDC-924A-756DAB53FADB}" dt="2024-11-15T02:48:10.423" v="3125" actId="1036"/>
        <pc:sldMkLst>
          <pc:docMk/>
          <pc:sldMk cId="0" sldId="263"/>
        </pc:sldMkLst>
        <pc:spChg chg="mod">
          <ac:chgData name="Ng Qiwen Alvin" userId="b0772ff9-b93a-40a2-b41e-0999bef8b336" providerId="ADAL" clId="{5F2E99B2-1DC8-4CDC-924A-756DAB53FADB}" dt="2024-11-15T02:45:42.728" v="3040" actId="1038"/>
          <ac:spMkLst>
            <pc:docMk/>
            <pc:sldMk cId="0" sldId="263"/>
            <ac:spMk id="3" creationId="{00000000-0000-0000-0000-000000000000}"/>
          </ac:spMkLst>
        </pc:spChg>
        <pc:spChg chg="mod">
          <ac:chgData name="Ng Qiwen Alvin" userId="b0772ff9-b93a-40a2-b41e-0999bef8b336" providerId="ADAL" clId="{5F2E99B2-1DC8-4CDC-924A-756DAB53FADB}" dt="2024-11-15T02:37:33.882" v="2884" actId="21"/>
          <ac:spMkLst>
            <pc:docMk/>
            <pc:sldMk cId="0" sldId="263"/>
            <ac:spMk id="6" creationId="{00000000-0000-0000-0000-000000000000}"/>
          </ac:spMkLst>
        </pc:spChg>
        <pc:spChg chg="mod">
          <ac:chgData name="Ng Qiwen Alvin" userId="b0772ff9-b93a-40a2-b41e-0999bef8b336" providerId="ADAL" clId="{5F2E99B2-1DC8-4CDC-924A-756DAB53FADB}" dt="2024-11-15T02:37:54.193" v="2888" actId="21"/>
          <ac:spMkLst>
            <pc:docMk/>
            <pc:sldMk cId="0" sldId="263"/>
            <ac:spMk id="7" creationId="{00000000-0000-0000-0000-000000000000}"/>
          </ac:spMkLst>
        </pc:spChg>
        <pc:spChg chg="mod">
          <ac:chgData name="Ng Qiwen Alvin" userId="b0772ff9-b93a-40a2-b41e-0999bef8b336" providerId="ADAL" clId="{5F2E99B2-1DC8-4CDC-924A-756DAB53FADB}" dt="2024-11-15T02:34:21.880" v="2882" actId="255"/>
          <ac:spMkLst>
            <pc:docMk/>
            <pc:sldMk cId="0" sldId="263"/>
            <ac:spMk id="8" creationId="{00000000-0000-0000-0000-000000000000}"/>
          </ac:spMkLst>
        </pc:spChg>
        <pc:spChg chg="mod">
          <ac:chgData name="Ng Qiwen Alvin" userId="b0772ff9-b93a-40a2-b41e-0999bef8b336" providerId="ADAL" clId="{5F2E99B2-1DC8-4CDC-924A-756DAB53FADB}" dt="2024-11-15T02:34:21.880" v="2882" actId="255"/>
          <ac:spMkLst>
            <pc:docMk/>
            <pc:sldMk cId="0" sldId="263"/>
            <ac:spMk id="9" creationId="{00000000-0000-0000-0000-000000000000}"/>
          </ac:spMkLst>
        </pc:spChg>
        <pc:spChg chg="mod">
          <ac:chgData name="Ng Qiwen Alvin" userId="b0772ff9-b93a-40a2-b41e-0999bef8b336" providerId="ADAL" clId="{5F2E99B2-1DC8-4CDC-924A-756DAB53FADB}" dt="2024-11-15T02:34:21.880" v="2882" actId="255"/>
          <ac:spMkLst>
            <pc:docMk/>
            <pc:sldMk cId="0" sldId="263"/>
            <ac:spMk id="10" creationId="{00000000-0000-0000-0000-000000000000}"/>
          </ac:spMkLst>
        </pc:spChg>
        <pc:spChg chg="mod">
          <ac:chgData name="Ng Qiwen Alvin" userId="b0772ff9-b93a-40a2-b41e-0999bef8b336" providerId="ADAL" clId="{5F2E99B2-1DC8-4CDC-924A-756DAB53FADB}" dt="2024-11-15T02:47:43.123" v="3068" actId="207"/>
          <ac:spMkLst>
            <pc:docMk/>
            <pc:sldMk cId="0" sldId="263"/>
            <ac:spMk id="12" creationId="{00000000-0000-0000-0000-000000000000}"/>
          </ac:spMkLst>
        </pc:spChg>
        <pc:spChg chg="del mod">
          <ac:chgData name="Ng Qiwen Alvin" userId="b0772ff9-b93a-40a2-b41e-0999bef8b336" providerId="ADAL" clId="{5F2E99B2-1DC8-4CDC-924A-756DAB53FADB}" dt="2024-11-15T02:44:06.644" v="2990" actId="478"/>
          <ac:spMkLst>
            <pc:docMk/>
            <pc:sldMk cId="0" sldId="263"/>
            <ac:spMk id="13" creationId="{00000000-0000-0000-0000-000000000000}"/>
          </ac:spMkLst>
        </pc:spChg>
        <pc:spChg chg="add mod">
          <ac:chgData name="Ng Qiwen Alvin" userId="b0772ff9-b93a-40a2-b41e-0999bef8b336" providerId="ADAL" clId="{5F2E99B2-1DC8-4CDC-924A-756DAB53FADB}" dt="2024-11-15T02:44:36.684" v="2998" actId="1076"/>
          <ac:spMkLst>
            <pc:docMk/>
            <pc:sldMk cId="0" sldId="263"/>
            <ac:spMk id="14" creationId="{813A8082-479B-1A1B-CB78-65BA11E4E498}"/>
          </ac:spMkLst>
        </pc:spChg>
        <pc:spChg chg="mod">
          <ac:chgData name="Ng Qiwen Alvin" userId="b0772ff9-b93a-40a2-b41e-0999bef8b336" providerId="ADAL" clId="{5F2E99B2-1DC8-4CDC-924A-756DAB53FADB}" dt="2024-11-15T02:47:43.123" v="3068" actId="207"/>
          <ac:spMkLst>
            <pc:docMk/>
            <pc:sldMk cId="0" sldId="263"/>
            <ac:spMk id="15" creationId="{00000000-0000-0000-0000-000000000000}"/>
          </ac:spMkLst>
        </pc:spChg>
        <pc:spChg chg="del mod">
          <ac:chgData name="Ng Qiwen Alvin" userId="b0772ff9-b93a-40a2-b41e-0999bef8b336" providerId="ADAL" clId="{5F2E99B2-1DC8-4CDC-924A-756DAB53FADB}" dt="2024-11-15T02:44:10.258" v="2991" actId="478"/>
          <ac:spMkLst>
            <pc:docMk/>
            <pc:sldMk cId="0" sldId="263"/>
            <ac:spMk id="16" creationId="{00000000-0000-0000-0000-000000000000}"/>
          </ac:spMkLst>
        </pc:spChg>
        <pc:spChg chg="add mod">
          <ac:chgData name="Ng Qiwen Alvin" userId="b0772ff9-b93a-40a2-b41e-0999bef8b336" providerId="ADAL" clId="{5F2E99B2-1DC8-4CDC-924A-756DAB53FADB}" dt="2024-11-15T02:45:27.028" v="3012" actId="1036"/>
          <ac:spMkLst>
            <pc:docMk/>
            <pc:sldMk cId="0" sldId="263"/>
            <ac:spMk id="17" creationId="{AC14B181-3421-794F-E1AE-9B714CFDD4DC}"/>
          </ac:spMkLst>
        </pc:spChg>
        <pc:spChg chg="del mod">
          <ac:chgData name="Ng Qiwen Alvin" userId="b0772ff9-b93a-40a2-b41e-0999bef8b336" providerId="ADAL" clId="{5F2E99B2-1DC8-4CDC-924A-756DAB53FADB}" dt="2024-11-15T02:44:13.100" v="2992" actId="478"/>
          <ac:spMkLst>
            <pc:docMk/>
            <pc:sldMk cId="0" sldId="263"/>
            <ac:spMk id="18" creationId="{00000000-0000-0000-0000-000000000000}"/>
          </ac:spMkLst>
        </pc:spChg>
        <pc:spChg chg="del mod">
          <ac:chgData name="Ng Qiwen Alvin" userId="b0772ff9-b93a-40a2-b41e-0999bef8b336" providerId="ADAL" clId="{5F2E99B2-1DC8-4CDC-924A-756DAB53FADB}" dt="2024-11-15T02:44:24.546" v="2996" actId="478"/>
          <ac:spMkLst>
            <pc:docMk/>
            <pc:sldMk cId="0" sldId="263"/>
            <ac:spMk id="19" creationId="{00000000-0000-0000-0000-000000000000}"/>
          </ac:spMkLst>
        </pc:spChg>
        <pc:spChg chg="del mod">
          <ac:chgData name="Ng Qiwen Alvin" userId="b0772ff9-b93a-40a2-b41e-0999bef8b336" providerId="ADAL" clId="{5F2E99B2-1DC8-4CDC-924A-756DAB53FADB}" dt="2024-11-15T02:44:21.772" v="2995" actId="478"/>
          <ac:spMkLst>
            <pc:docMk/>
            <pc:sldMk cId="0" sldId="263"/>
            <ac:spMk id="20" creationId="{00000000-0000-0000-0000-000000000000}"/>
          </ac:spMkLst>
        </pc:spChg>
        <pc:spChg chg="del mod">
          <ac:chgData name="Ng Qiwen Alvin" userId="b0772ff9-b93a-40a2-b41e-0999bef8b336" providerId="ADAL" clId="{5F2E99B2-1DC8-4CDC-924A-756DAB53FADB}" dt="2024-11-15T02:44:19.197" v="2994" actId="478"/>
          <ac:spMkLst>
            <pc:docMk/>
            <pc:sldMk cId="0" sldId="263"/>
            <ac:spMk id="21" creationId="{00000000-0000-0000-0000-000000000000}"/>
          </ac:spMkLst>
        </pc:spChg>
        <pc:spChg chg="del mod">
          <ac:chgData name="Ng Qiwen Alvin" userId="b0772ff9-b93a-40a2-b41e-0999bef8b336" providerId="ADAL" clId="{5F2E99B2-1DC8-4CDC-924A-756DAB53FADB}" dt="2024-11-15T02:44:16.674" v="2993" actId="478"/>
          <ac:spMkLst>
            <pc:docMk/>
            <pc:sldMk cId="0" sldId="263"/>
            <ac:spMk id="22" creationId="{00000000-0000-0000-0000-000000000000}"/>
          </ac:spMkLst>
        </pc:spChg>
        <pc:spChg chg="del mod">
          <ac:chgData name="Ng Qiwen Alvin" userId="b0772ff9-b93a-40a2-b41e-0999bef8b336" providerId="ADAL" clId="{5F2E99B2-1DC8-4CDC-924A-756DAB53FADB}" dt="2024-11-15T02:39:47.861" v="2910" actId="478"/>
          <ac:spMkLst>
            <pc:docMk/>
            <pc:sldMk cId="0" sldId="263"/>
            <ac:spMk id="25" creationId="{FA1BB5AE-6854-CF08-1FDC-15443A921B1F}"/>
          </ac:spMkLst>
        </pc:spChg>
        <pc:spChg chg="del mod">
          <ac:chgData name="Ng Qiwen Alvin" userId="b0772ff9-b93a-40a2-b41e-0999bef8b336" providerId="ADAL" clId="{5F2E99B2-1DC8-4CDC-924A-756DAB53FADB}" dt="2024-11-15T02:41:45.888" v="2941" actId="478"/>
          <ac:spMkLst>
            <pc:docMk/>
            <pc:sldMk cId="0" sldId="263"/>
            <ac:spMk id="26" creationId="{A74A4992-B635-E402-7A4B-4E4047170CBD}"/>
          </ac:spMkLst>
        </pc:spChg>
        <pc:grpChg chg="del">
          <ac:chgData name="Ng Qiwen Alvin" userId="b0772ff9-b93a-40a2-b41e-0999bef8b336" providerId="ADAL" clId="{5F2E99B2-1DC8-4CDC-924A-756DAB53FADB}" dt="2024-11-15T02:40:47.278" v="2932" actId="478"/>
          <ac:grpSpMkLst>
            <pc:docMk/>
            <pc:sldMk cId="0" sldId="263"/>
            <ac:grpSpMk id="4" creationId="{D36259C2-491E-93FF-C950-3AEC5AC4659B}"/>
          </ac:grpSpMkLst>
        </pc:grpChg>
        <pc:grpChg chg="mod">
          <ac:chgData name="Ng Qiwen Alvin" userId="b0772ff9-b93a-40a2-b41e-0999bef8b336" providerId="ADAL" clId="{5F2E99B2-1DC8-4CDC-924A-756DAB53FADB}" dt="2024-11-15T02:48:10.423" v="3125" actId="1036"/>
          <ac:grpSpMkLst>
            <pc:docMk/>
            <pc:sldMk cId="0" sldId="263"/>
            <ac:grpSpMk id="24" creationId="{076A1769-1066-A626-196E-E63CE79CA304}"/>
          </ac:grpSpMkLst>
        </pc:grpChg>
        <pc:picChg chg="add mod ord">
          <ac:chgData name="Ng Qiwen Alvin" userId="b0772ff9-b93a-40a2-b41e-0999bef8b336" providerId="ADAL" clId="{5F2E99B2-1DC8-4CDC-924A-756DAB53FADB}" dt="2024-11-14T13:31:40.325" v="2118" actId="167"/>
          <ac:picMkLst>
            <pc:docMk/>
            <pc:sldMk cId="0" sldId="263"/>
            <ac:picMk id="2" creationId="{09F6A314-9CD5-F921-DB08-99FE22E22A3B}"/>
          </ac:picMkLst>
        </pc:picChg>
        <pc:picChg chg="mod">
          <ac:chgData name="Ng Qiwen Alvin" userId="b0772ff9-b93a-40a2-b41e-0999bef8b336" providerId="ADAL" clId="{5F2E99B2-1DC8-4CDC-924A-756DAB53FADB}" dt="2024-11-15T02:44:55.147" v="3002" actId="14100"/>
          <ac:picMkLst>
            <pc:docMk/>
            <pc:sldMk cId="0" sldId="263"/>
            <ac:picMk id="5" creationId="{00000000-0000-0000-0000-000000000000}"/>
          </ac:picMkLst>
        </pc:picChg>
        <pc:picChg chg="mod">
          <ac:chgData name="Ng Qiwen Alvin" userId="b0772ff9-b93a-40a2-b41e-0999bef8b336" providerId="ADAL" clId="{5F2E99B2-1DC8-4CDC-924A-756DAB53FADB}" dt="2024-11-15T02:44:56.592" v="3003" actId="1076"/>
          <ac:picMkLst>
            <pc:docMk/>
            <pc:sldMk cId="0" sldId="263"/>
            <ac:picMk id="11" creationId="{00000000-0000-0000-0000-000000000000}"/>
          </ac:picMkLst>
        </pc:picChg>
        <pc:picChg chg="mod">
          <ac:chgData name="Ng Qiwen Alvin" userId="b0772ff9-b93a-40a2-b41e-0999bef8b336" providerId="ADAL" clId="{5F2E99B2-1DC8-4CDC-924A-756DAB53FADB}" dt="2024-11-15T02:45:15.838" v="3007" actId="1076"/>
          <ac:picMkLst>
            <pc:docMk/>
            <pc:sldMk cId="0" sldId="263"/>
            <ac:picMk id="23" creationId="{00000000-0000-0000-0000-000000000000}"/>
          </ac:picMkLst>
        </pc:picChg>
        <pc:picChg chg="add mod ord">
          <ac:chgData name="Ng Qiwen Alvin" userId="b0772ff9-b93a-40a2-b41e-0999bef8b336" providerId="ADAL" clId="{5F2E99B2-1DC8-4CDC-924A-756DAB53FADB}" dt="2024-11-15T02:48:04.725" v="3118" actId="1035"/>
          <ac:picMkLst>
            <pc:docMk/>
            <pc:sldMk cId="0" sldId="263"/>
            <ac:picMk id="27" creationId="{4D814D8C-1AF4-2F0B-4E54-C6C88412874D}"/>
          </ac:picMkLst>
        </pc:picChg>
      </pc:sldChg>
      <pc:sldChg chg="addSp delSp modSp mod ord">
        <pc:chgData name="Ng Qiwen Alvin" userId="b0772ff9-b93a-40a2-b41e-0999bef8b336" providerId="ADAL" clId="{5F2E99B2-1DC8-4CDC-924A-756DAB53FADB}" dt="2024-11-15T03:22:11.155" v="3716" actId="1036"/>
        <pc:sldMkLst>
          <pc:docMk/>
          <pc:sldMk cId="0" sldId="264"/>
        </pc:sldMkLst>
        <pc:spChg chg="mod">
          <ac:chgData name="Ng Qiwen Alvin" userId="b0772ff9-b93a-40a2-b41e-0999bef8b336" providerId="ADAL" clId="{5F2E99B2-1DC8-4CDC-924A-756DAB53FADB}" dt="2024-11-15T02:45:55.625" v="3041" actId="255"/>
          <ac:spMkLst>
            <pc:docMk/>
            <pc:sldMk cId="0" sldId="264"/>
            <ac:spMk id="2" creationId="{00000000-0000-0000-0000-000000000000}"/>
          </ac:spMkLst>
        </pc:spChg>
        <pc:spChg chg="add mod">
          <ac:chgData name="Ng Qiwen Alvin" userId="b0772ff9-b93a-40a2-b41e-0999bef8b336" providerId="ADAL" clId="{5F2E99B2-1DC8-4CDC-924A-756DAB53FADB}" dt="2024-11-15T03:04:34.519" v="3364" actId="1076"/>
          <ac:spMkLst>
            <pc:docMk/>
            <pc:sldMk cId="0" sldId="264"/>
            <ac:spMk id="3" creationId="{B2A09643-F60E-92BF-1E17-9F0AB5EC31F1}"/>
          </ac:spMkLst>
        </pc:spChg>
        <pc:spChg chg="mod">
          <ac:chgData name="Ng Qiwen Alvin" userId="b0772ff9-b93a-40a2-b41e-0999bef8b336" providerId="ADAL" clId="{5F2E99B2-1DC8-4CDC-924A-756DAB53FADB}" dt="2024-11-15T03:22:11.155" v="3716" actId="1036"/>
          <ac:spMkLst>
            <pc:docMk/>
            <pc:sldMk cId="0" sldId="264"/>
            <ac:spMk id="4" creationId="{00000000-0000-0000-0000-000000000000}"/>
          </ac:spMkLst>
        </pc:spChg>
        <pc:spChg chg="mod">
          <ac:chgData name="Ng Qiwen Alvin" userId="b0772ff9-b93a-40a2-b41e-0999bef8b336" providerId="ADAL" clId="{5F2E99B2-1DC8-4CDC-924A-756DAB53FADB}" dt="2024-11-15T03:22:11.155" v="3716" actId="1036"/>
          <ac:spMkLst>
            <pc:docMk/>
            <pc:sldMk cId="0" sldId="264"/>
            <ac:spMk id="5" creationId="{00000000-0000-0000-0000-000000000000}"/>
          </ac:spMkLst>
        </pc:spChg>
        <pc:spChg chg="del mod">
          <ac:chgData name="Ng Qiwen Alvin" userId="b0772ff9-b93a-40a2-b41e-0999bef8b336" providerId="ADAL" clId="{5F2E99B2-1DC8-4CDC-924A-756DAB53FADB}" dt="2024-11-15T03:04:12.975" v="3358" actId="478"/>
          <ac:spMkLst>
            <pc:docMk/>
            <pc:sldMk cId="0" sldId="264"/>
            <ac:spMk id="6" creationId="{00000000-0000-0000-0000-000000000000}"/>
          </ac:spMkLst>
        </pc:spChg>
        <pc:spChg chg="del mod">
          <ac:chgData name="Ng Qiwen Alvin" userId="b0772ff9-b93a-40a2-b41e-0999bef8b336" providerId="ADAL" clId="{5F2E99B2-1DC8-4CDC-924A-756DAB53FADB}" dt="2024-11-15T03:04:08.975" v="3357" actId="478"/>
          <ac:spMkLst>
            <pc:docMk/>
            <pc:sldMk cId="0" sldId="264"/>
            <ac:spMk id="7" creationId="{00000000-0000-0000-0000-000000000000}"/>
          </ac:spMkLst>
        </pc:spChg>
        <pc:spChg chg="mod">
          <ac:chgData name="Ng Qiwen Alvin" userId="b0772ff9-b93a-40a2-b41e-0999bef8b336" providerId="ADAL" clId="{5F2E99B2-1DC8-4CDC-924A-756DAB53FADB}" dt="2024-11-15T03:07:28.780" v="3405" actId="14100"/>
          <ac:spMkLst>
            <pc:docMk/>
            <pc:sldMk cId="0" sldId="264"/>
            <ac:spMk id="8" creationId="{00000000-0000-0000-0000-000000000000}"/>
          </ac:spMkLst>
        </pc:spChg>
        <pc:spChg chg="mod">
          <ac:chgData name="Ng Qiwen Alvin" userId="b0772ff9-b93a-40a2-b41e-0999bef8b336" providerId="ADAL" clId="{5F2E99B2-1DC8-4CDC-924A-756DAB53FADB}" dt="2024-11-15T03:09:06.262" v="3417" actId="1076"/>
          <ac:spMkLst>
            <pc:docMk/>
            <pc:sldMk cId="0" sldId="264"/>
            <ac:spMk id="9" creationId="{00000000-0000-0000-0000-000000000000}"/>
          </ac:spMkLst>
        </pc:spChg>
        <pc:spChg chg="del mod">
          <ac:chgData name="Ng Qiwen Alvin" userId="b0772ff9-b93a-40a2-b41e-0999bef8b336" providerId="ADAL" clId="{5F2E99B2-1DC8-4CDC-924A-756DAB53FADB}" dt="2024-11-15T03:05:55.917" v="3384" actId="478"/>
          <ac:spMkLst>
            <pc:docMk/>
            <pc:sldMk cId="0" sldId="264"/>
            <ac:spMk id="10" creationId="{00000000-0000-0000-0000-000000000000}"/>
          </ac:spMkLst>
        </pc:spChg>
        <pc:spChg chg="del mod">
          <ac:chgData name="Ng Qiwen Alvin" userId="b0772ff9-b93a-40a2-b41e-0999bef8b336" providerId="ADAL" clId="{5F2E99B2-1DC8-4CDC-924A-756DAB53FADB}" dt="2024-11-15T03:06:03.502" v="3385" actId="478"/>
          <ac:spMkLst>
            <pc:docMk/>
            <pc:sldMk cId="0" sldId="264"/>
            <ac:spMk id="11" creationId="{00000000-0000-0000-0000-000000000000}"/>
          </ac:spMkLst>
        </pc:spChg>
        <pc:spChg chg="mod">
          <ac:chgData name="Ng Qiwen Alvin" userId="b0772ff9-b93a-40a2-b41e-0999bef8b336" providerId="ADAL" clId="{5F2E99B2-1DC8-4CDC-924A-756DAB53FADB}" dt="2024-11-14T12:41:49.250" v="1297"/>
          <ac:spMkLst>
            <pc:docMk/>
            <pc:sldMk cId="0" sldId="264"/>
            <ac:spMk id="13" creationId="{CF6446C6-886C-3857-CD4C-600F570C09E1}"/>
          </ac:spMkLst>
        </pc:spChg>
        <pc:spChg chg="mod">
          <ac:chgData name="Ng Qiwen Alvin" userId="b0772ff9-b93a-40a2-b41e-0999bef8b336" providerId="ADAL" clId="{5F2E99B2-1DC8-4CDC-924A-756DAB53FADB}" dt="2024-11-14T12:41:49.250" v="1297"/>
          <ac:spMkLst>
            <pc:docMk/>
            <pc:sldMk cId="0" sldId="264"/>
            <ac:spMk id="14" creationId="{34E03C36-06F6-057D-653F-5567E6422BCA}"/>
          </ac:spMkLst>
        </pc:spChg>
        <pc:spChg chg="mod">
          <ac:chgData name="Ng Qiwen Alvin" userId="b0772ff9-b93a-40a2-b41e-0999bef8b336" providerId="ADAL" clId="{5F2E99B2-1DC8-4CDC-924A-756DAB53FADB}" dt="2024-11-14T12:41:49.250" v="1297"/>
          <ac:spMkLst>
            <pc:docMk/>
            <pc:sldMk cId="0" sldId="264"/>
            <ac:spMk id="15" creationId="{6904A32A-C462-96D1-8334-A201566CF668}"/>
          </ac:spMkLst>
        </pc:spChg>
        <pc:spChg chg="mod">
          <ac:chgData name="Ng Qiwen Alvin" userId="b0772ff9-b93a-40a2-b41e-0999bef8b336" providerId="ADAL" clId="{5F2E99B2-1DC8-4CDC-924A-756DAB53FADB}" dt="2024-11-14T12:41:49.250" v="1297"/>
          <ac:spMkLst>
            <pc:docMk/>
            <pc:sldMk cId="0" sldId="264"/>
            <ac:spMk id="16" creationId="{DDC244E4-A19E-945D-BD44-EE8C6010F293}"/>
          </ac:spMkLst>
        </pc:spChg>
        <pc:spChg chg="mod">
          <ac:chgData name="Ng Qiwen Alvin" userId="b0772ff9-b93a-40a2-b41e-0999bef8b336" providerId="ADAL" clId="{5F2E99B2-1DC8-4CDC-924A-756DAB53FADB}" dt="2024-11-14T12:41:49.250" v="1297"/>
          <ac:spMkLst>
            <pc:docMk/>
            <pc:sldMk cId="0" sldId="264"/>
            <ac:spMk id="17" creationId="{25B977AE-27F6-8BCB-F3DC-2F0583771D49}"/>
          </ac:spMkLst>
        </pc:spChg>
        <pc:spChg chg="mod">
          <ac:chgData name="Ng Qiwen Alvin" userId="b0772ff9-b93a-40a2-b41e-0999bef8b336" providerId="ADAL" clId="{5F2E99B2-1DC8-4CDC-924A-756DAB53FADB}" dt="2024-11-14T13:37:30.691" v="2250" actId="2711"/>
          <ac:spMkLst>
            <pc:docMk/>
            <pc:sldMk cId="0" sldId="264"/>
            <ac:spMk id="21" creationId="{85B68117-73B4-6C31-FF69-569C14DFC8ED}"/>
          </ac:spMkLst>
        </pc:spChg>
        <pc:spChg chg="mod">
          <ac:chgData name="Ng Qiwen Alvin" userId="b0772ff9-b93a-40a2-b41e-0999bef8b336" providerId="ADAL" clId="{5F2E99B2-1DC8-4CDC-924A-756DAB53FADB}" dt="2024-11-15T03:21:00.070" v="3654" actId="1035"/>
          <ac:spMkLst>
            <pc:docMk/>
            <pc:sldMk cId="0" sldId="264"/>
            <ac:spMk id="22" creationId="{2A92B1A4-00CA-8C4D-A8F5-CEED890DAF08}"/>
          </ac:spMkLst>
        </pc:spChg>
        <pc:spChg chg="del mod">
          <ac:chgData name="Ng Qiwen Alvin" userId="b0772ff9-b93a-40a2-b41e-0999bef8b336" providerId="ADAL" clId="{5F2E99B2-1DC8-4CDC-924A-756DAB53FADB}" dt="2024-11-15T03:19:51.059" v="3617" actId="478"/>
          <ac:spMkLst>
            <pc:docMk/>
            <pc:sldMk cId="0" sldId="264"/>
            <ac:spMk id="23" creationId="{24D7480F-868A-46EC-D41C-8E66D281E1A6}"/>
          </ac:spMkLst>
        </pc:spChg>
        <pc:spChg chg="del mod">
          <ac:chgData name="Ng Qiwen Alvin" userId="b0772ff9-b93a-40a2-b41e-0999bef8b336" providerId="ADAL" clId="{5F2E99B2-1DC8-4CDC-924A-756DAB53FADB}" dt="2024-11-15T03:19:47.496" v="3616" actId="478"/>
          <ac:spMkLst>
            <pc:docMk/>
            <pc:sldMk cId="0" sldId="264"/>
            <ac:spMk id="24" creationId="{735E3E30-1DFA-ECD0-45B7-C1E8705CD8B3}"/>
          </ac:spMkLst>
        </pc:spChg>
        <pc:spChg chg="del mod">
          <ac:chgData name="Ng Qiwen Alvin" userId="b0772ff9-b93a-40a2-b41e-0999bef8b336" providerId="ADAL" clId="{5F2E99B2-1DC8-4CDC-924A-756DAB53FADB}" dt="2024-11-15T03:19:42.687" v="3614" actId="478"/>
          <ac:spMkLst>
            <pc:docMk/>
            <pc:sldMk cId="0" sldId="264"/>
            <ac:spMk id="25" creationId="{F141E7B9-3254-4277-C768-B4D8EDFD01D1}"/>
          </ac:spMkLst>
        </pc:spChg>
        <pc:spChg chg="add mod">
          <ac:chgData name="Ng Qiwen Alvin" userId="b0772ff9-b93a-40a2-b41e-0999bef8b336" providerId="ADAL" clId="{5F2E99B2-1DC8-4CDC-924A-756DAB53FADB}" dt="2024-11-15T03:22:11.155" v="3716" actId="1036"/>
          <ac:spMkLst>
            <pc:docMk/>
            <pc:sldMk cId="0" sldId="264"/>
            <ac:spMk id="29" creationId="{C1E9DF2A-8D18-74AD-6DB2-A0DFECE36D1B}"/>
          </ac:spMkLst>
        </pc:spChg>
        <pc:spChg chg="add mod">
          <ac:chgData name="Ng Qiwen Alvin" userId="b0772ff9-b93a-40a2-b41e-0999bef8b336" providerId="ADAL" clId="{5F2E99B2-1DC8-4CDC-924A-756DAB53FADB}" dt="2024-11-15T03:22:02.151" v="3706" actId="1036"/>
          <ac:spMkLst>
            <pc:docMk/>
            <pc:sldMk cId="0" sldId="264"/>
            <ac:spMk id="30" creationId="{DA425FA5-7878-D842-3008-8CC64A12A7AC}"/>
          </ac:spMkLst>
        </pc:spChg>
        <pc:spChg chg="add mod">
          <ac:chgData name="Ng Qiwen Alvin" userId="b0772ff9-b93a-40a2-b41e-0999bef8b336" providerId="ADAL" clId="{5F2E99B2-1DC8-4CDC-924A-756DAB53FADB}" dt="2024-11-15T03:21:05.821" v="3668" actId="1035"/>
          <ac:spMkLst>
            <pc:docMk/>
            <pc:sldMk cId="0" sldId="264"/>
            <ac:spMk id="31" creationId="{2D56D110-7338-8835-27B1-FDC420888B2B}"/>
          </ac:spMkLst>
        </pc:spChg>
        <pc:grpChg chg="add mod">
          <ac:chgData name="Ng Qiwen Alvin" userId="b0772ff9-b93a-40a2-b41e-0999bef8b336" providerId="ADAL" clId="{5F2E99B2-1DC8-4CDC-924A-756DAB53FADB}" dt="2024-11-14T12:41:49.250" v="1297"/>
          <ac:grpSpMkLst>
            <pc:docMk/>
            <pc:sldMk cId="0" sldId="264"/>
            <ac:grpSpMk id="12" creationId="{372D31AD-AF99-7310-233F-86EDC8694881}"/>
          </ac:grpSpMkLst>
        </pc:grpChg>
        <pc:grpChg chg="add mod">
          <ac:chgData name="Ng Qiwen Alvin" userId="b0772ff9-b93a-40a2-b41e-0999bef8b336" providerId="ADAL" clId="{5F2E99B2-1DC8-4CDC-924A-756DAB53FADB}" dt="2024-11-15T03:21:11.361" v="3669" actId="14100"/>
          <ac:grpSpMkLst>
            <pc:docMk/>
            <pc:sldMk cId="0" sldId="264"/>
            <ac:grpSpMk id="20" creationId="{62746DD6-FC11-3175-FB7F-3C44551B2E73}"/>
          </ac:grpSpMkLst>
        </pc:grpChg>
        <pc:grpChg chg="mod">
          <ac:chgData name="Ng Qiwen Alvin" userId="b0772ff9-b93a-40a2-b41e-0999bef8b336" providerId="ADAL" clId="{5F2E99B2-1DC8-4CDC-924A-756DAB53FADB}" dt="2024-11-15T03:22:02.151" v="3706" actId="1036"/>
          <ac:grpSpMkLst>
            <pc:docMk/>
            <pc:sldMk cId="0" sldId="264"/>
            <ac:grpSpMk id="40" creationId="{D08F58BB-1262-58BE-818F-55AF80ED9C38}"/>
          </ac:grpSpMkLst>
        </pc:grpChg>
        <pc:picChg chg="add mod">
          <ac:chgData name="Ng Qiwen Alvin" userId="b0772ff9-b93a-40a2-b41e-0999bef8b336" providerId="ADAL" clId="{5F2E99B2-1DC8-4CDC-924A-756DAB53FADB}" dt="2024-11-14T12:41:49.250" v="1297"/>
          <ac:picMkLst>
            <pc:docMk/>
            <pc:sldMk cId="0" sldId="264"/>
            <ac:picMk id="18" creationId="{28FB7E33-0AC3-975C-8538-866CE518B534}"/>
          </ac:picMkLst>
        </pc:picChg>
        <pc:picChg chg="add mod">
          <ac:chgData name="Ng Qiwen Alvin" userId="b0772ff9-b93a-40a2-b41e-0999bef8b336" providerId="ADAL" clId="{5F2E99B2-1DC8-4CDC-924A-756DAB53FADB}" dt="2024-11-14T12:41:49.250" v="1297"/>
          <ac:picMkLst>
            <pc:docMk/>
            <pc:sldMk cId="0" sldId="264"/>
            <ac:picMk id="19" creationId="{8B7A9B23-D1D4-B812-DDDD-1A68FCB81878}"/>
          </ac:picMkLst>
        </pc:picChg>
        <pc:picChg chg="add mod ord">
          <ac:chgData name="Ng Qiwen Alvin" userId="b0772ff9-b93a-40a2-b41e-0999bef8b336" providerId="ADAL" clId="{5F2E99B2-1DC8-4CDC-924A-756DAB53FADB}" dt="2024-11-15T03:21:37.675" v="3681" actId="1076"/>
          <ac:picMkLst>
            <pc:docMk/>
            <pc:sldMk cId="0" sldId="264"/>
            <ac:picMk id="26" creationId="{827DDC7C-D30B-CC87-F8AE-F84A50758DE3}"/>
          </ac:picMkLst>
        </pc:picChg>
        <pc:picChg chg="add mod">
          <ac:chgData name="Ng Qiwen Alvin" userId="b0772ff9-b93a-40a2-b41e-0999bef8b336" providerId="ADAL" clId="{5F2E99B2-1DC8-4CDC-924A-756DAB53FADB}" dt="2024-11-15T03:21:43.018" v="3683" actId="1076"/>
          <ac:picMkLst>
            <pc:docMk/>
            <pc:sldMk cId="0" sldId="264"/>
            <ac:picMk id="27" creationId="{713D79CC-FF7B-202C-778E-A6D1336CA7E2}"/>
          </ac:picMkLst>
        </pc:picChg>
        <pc:picChg chg="add mod ord">
          <ac:chgData name="Ng Qiwen Alvin" userId="b0772ff9-b93a-40a2-b41e-0999bef8b336" providerId="ADAL" clId="{5F2E99B2-1DC8-4CDC-924A-756DAB53FADB}" dt="2024-11-14T13:32:31.498" v="2122" actId="167"/>
          <ac:picMkLst>
            <pc:docMk/>
            <pc:sldMk cId="0" sldId="264"/>
            <ac:picMk id="28" creationId="{B5714919-487F-7A61-D03F-EBB31F14F0B8}"/>
          </ac:picMkLst>
        </pc:picChg>
        <pc:picChg chg="mod">
          <ac:chgData name="Ng Qiwen Alvin" userId="b0772ff9-b93a-40a2-b41e-0999bef8b336" providerId="ADAL" clId="{5F2E99B2-1DC8-4CDC-924A-756DAB53FADB}" dt="2024-11-15T03:22:05.884" v="3707" actId="1076"/>
          <ac:picMkLst>
            <pc:docMk/>
            <pc:sldMk cId="0" sldId="264"/>
            <ac:picMk id="43" creationId="{8B40540C-2CC7-09D6-7DCB-CEC2B6665CE3}"/>
          </ac:picMkLst>
        </pc:picChg>
        <pc:picChg chg="mod">
          <ac:chgData name="Ng Qiwen Alvin" userId="b0772ff9-b93a-40a2-b41e-0999bef8b336" providerId="ADAL" clId="{5F2E99B2-1DC8-4CDC-924A-756DAB53FADB}" dt="2024-11-15T03:22:02.151" v="3706" actId="1036"/>
          <ac:picMkLst>
            <pc:docMk/>
            <pc:sldMk cId="0" sldId="264"/>
            <ac:picMk id="44" creationId="{B999CA3A-7DF2-EE4A-41A7-8593C06C41CB}"/>
          </ac:picMkLst>
        </pc:picChg>
        <pc:picChg chg="mod">
          <ac:chgData name="Ng Qiwen Alvin" userId="b0772ff9-b93a-40a2-b41e-0999bef8b336" providerId="ADAL" clId="{5F2E99B2-1DC8-4CDC-924A-756DAB53FADB}" dt="2024-11-15T03:22:02.151" v="3706" actId="1036"/>
          <ac:picMkLst>
            <pc:docMk/>
            <pc:sldMk cId="0" sldId="264"/>
            <ac:picMk id="45" creationId="{EC635D7B-2CE7-E610-D26F-4507783404F5}"/>
          </ac:picMkLst>
        </pc:picChg>
      </pc:sldChg>
      <pc:sldChg chg="addSp modSp mod">
        <pc:chgData name="Ng Qiwen Alvin" userId="b0772ff9-b93a-40a2-b41e-0999bef8b336" providerId="ADAL" clId="{5F2E99B2-1DC8-4CDC-924A-756DAB53FADB}" dt="2024-11-15T03:31:56.256" v="3804" actId="113"/>
        <pc:sldMkLst>
          <pc:docMk/>
          <pc:sldMk cId="0" sldId="265"/>
        </pc:sldMkLst>
        <pc:spChg chg="mod">
          <ac:chgData name="Ng Qiwen Alvin" userId="b0772ff9-b93a-40a2-b41e-0999bef8b336" providerId="ADAL" clId="{5F2E99B2-1DC8-4CDC-924A-756DAB53FADB}" dt="2024-11-15T03:28:36.069" v="3786" actId="255"/>
          <ac:spMkLst>
            <pc:docMk/>
            <pc:sldMk cId="0" sldId="265"/>
            <ac:spMk id="2"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3"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4"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5"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6"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7"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8"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9"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0"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11"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2"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13"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4"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15"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6" creationId="{00000000-0000-0000-0000-000000000000}"/>
          </ac:spMkLst>
        </pc:spChg>
        <pc:spChg chg="mod">
          <ac:chgData name="Ng Qiwen Alvin" userId="b0772ff9-b93a-40a2-b41e-0999bef8b336" providerId="ADAL" clId="{5F2E99B2-1DC8-4CDC-924A-756DAB53FADB}" dt="2024-11-15T03:31:56.256" v="3804" actId="113"/>
          <ac:spMkLst>
            <pc:docMk/>
            <pc:sldMk cId="0" sldId="265"/>
            <ac:spMk id="17"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8" creationId="{00000000-0000-0000-0000-000000000000}"/>
          </ac:spMkLst>
        </pc:spChg>
        <pc:spChg chg="mod">
          <ac:chgData name="Ng Qiwen Alvin" userId="b0772ff9-b93a-40a2-b41e-0999bef8b336" providerId="ADAL" clId="{5F2E99B2-1DC8-4CDC-924A-756DAB53FADB}" dt="2024-11-14T13:43:06.650" v="2406" actId="2711"/>
          <ac:spMkLst>
            <pc:docMk/>
            <pc:sldMk cId="0" sldId="265"/>
            <ac:spMk id="19" creationId="{8E3B1B77-C3B2-F93A-C926-6012FBA6CFBB}"/>
          </ac:spMkLst>
        </pc:spChg>
        <pc:picChg chg="add mod ord">
          <ac:chgData name="Ng Qiwen Alvin" userId="b0772ff9-b93a-40a2-b41e-0999bef8b336" providerId="ADAL" clId="{5F2E99B2-1DC8-4CDC-924A-756DAB53FADB}" dt="2024-11-14T13:43:39.022" v="2453" actId="167"/>
          <ac:picMkLst>
            <pc:docMk/>
            <pc:sldMk cId="0" sldId="265"/>
            <ac:picMk id="20" creationId="{91C1884F-6705-AFE6-3BB5-E9912F05979D}"/>
          </ac:picMkLst>
        </pc:picChg>
      </pc:sldChg>
      <pc:sldChg chg="addSp delSp modSp mod ord">
        <pc:chgData name="Ng Qiwen Alvin" userId="b0772ff9-b93a-40a2-b41e-0999bef8b336" providerId="ADAL" clId="{5F2E99B2-1DC8-4CDC-924A-756DAB53FADB}" dt="2024-11-15T03:18:32.969" v="3594" actId="1076"/>
        <pc:sldMkLst>
          <pc:docMk/>
          <pc:sldMk cId="3710122585" sldId="266"/>
        </pc:sldMkLst>
        <pc:spChg chg="del">
          <ac:chgData name="Ng Qiwen Alvin" userId="b0772ff9-b93a-40a2-b41e-0999bef8b336" providerId="ADAL" clId="{5F2E99B2-1DC8-4CDC-924A-756DAB53FADB}" dt="2024-11-14T12:44:52.322" v="1483" actId="478"/>
          <ac:spMkLst>
            <pc:docMk/>
            <pc:sldMk cId="3710122585" sldId="266"/>
            <ac:spMk id="2" creationId="{00000000-0000-0000-0000-000000000000}"/>
          </ac:spMkLst>
        </pc:spChg>
        <pc:spChg chg="add mod">
          <ac:chgData name="Ng Qiwen Alvin" userId="b0772ff9-b93a-40a2-b41e-0999bef8b336" providerId="ADAL" clId="{5F2E99B2-1DC8-4CDC-924A-756DAB53FADB}" dt="2024-11-15T02:49:16.006" v="3132" actId="2711"/>
          <ac:spMkLst>
            <pc:docMk/>
            <pc:sldMk cId="3710122585" sldId="266"/>
            <ac:spMk id="4" creationId="{3A82C4DF-5E94-CB09-0037-BBE7E4A7F4B0}"/>
          </ac:spMkLst>
        </pc:spChg>
        <pc:spChg chg="add mod">
          <ac:chgData name="Ng Qiwen Alvin" userId="b0772ff9-b93a-40a2-b41e-0999bef8b336" providerId="ADAL" clId="{5F2E99B2-1DC8-4CDC-924A-756DAB53FADB}" dt="2024-11-15T02:49:11.276" v="3130" actId="2711"/>
          <ac:spMkLst>
            <pc:docMk/>
            <pc:sldMk cId="3710122585" sldId="266"/>
            <ac:spMk id="5" creationId="{3BCFD768-6000-EAFA-5800-5EACE4CF1FA2}"/>
          </ac:spMkLst>
        </pc:spChg>
        <pc:spChg chg="mod">
          <ac:chgData name="Ng Qiwen Alvin" userId="b0772ff9-b93a-40a2-b41e-0999bef8b336" providerId="ADAL" clId="{5F2E99B2-1DC8-4CDC-924A-756DAB53FADB}" dt="2024-11-14T13:37:43.077" v="2251" actId="2711"/>
          <ac:spMkLst>
            <pc:docMk/>
            <pc:sldMk cId="3710122585" sldId="266"/>
            <ac:spMk id="7" creationId="{E4D2D470-2E24-16C1-2EC9-5351E37F7E5F}"/>
          </ac:spMkLst>
        </pc:spChg>
        <pc:spChg chg="mod">
          <ac:chgData name="Ng Qiwen Alvin" userId="b0772ff9-b93a-40a2-b41e-0999bef8b336" providerId="ADAL" clId="{5F2E99B2-1DC8-4CDC-924A-756DAB53FADB}" dt="2024-11-15T03:14:40.324" v="3531" actId="1036"/>
          <ac:spMkLst>
            <pc:docMk/>
            <pc:sldMk cId="3710122585" sldId="266"/>
            <ac:spMk id="8" creationId="{D867AA26-41AE-7478-DE2B-9FE90A0678AA}"/>
          </ac:spMkLst>
        </pc:spChg>
        <pc:spChg chg="del mod">
          <ac:chgData name="Ng Qiwen Alvin" userId="b0772ff9-b93a-40a2-b41e-0999bef8b336" providerId="ADAL" clId="{5F2E99B2-1DC8-4CDC-924A-756DAB53FADB}" dt="2024-11-15T03:14:07.565" v="3497" actId="478"/>
          <ac:spMkLst>
            <pc:docMk/>
            <pc:sldMk cId="3710122585" sldId="266"/>
            <ac:spMk id="9" creationId="{5D09BDDE-A3C5-BC89-786A-4679E475A174}"/>
          </ac:spMkLst>
        </pc:spChg>
        <pc:spChg chg="mod">
          <ac:chgData name="Ng Qiwen Alvin" userId="b0772ff9-b93a-40a2-b41e-0999bef8b336" providerId="ADAL" clId="{5F2E99B2-1DC8-4CDC-924A-756DAB53FADB}" dt="2024-11-15T02:57:05.485" v="3251" actId="21"/>
          <ac:spMkLst>
            <pc:docMk/>
            <pc:sldMk cId="3710122585" sldId="266"/>
            <ac:spMk id="10" creationId="{08C9750A-2792-570C-55CA-5DC7E1AF8E0F}"/>
          </ac:spMkLst>
        </pc:spChg>
        <pc:spChg chg="add mod">
          <ac:chgData name="Ng Qiwen Alvin" userId="b0772ff9-b93a-40a2-b41e-0999bef8b336" providerId="ADAL" clId="{5F2E99B2-1DC8-4CDC-924A-756DAB53FADB}" dt="2024-11-15T03:12:47.354" v="3480" actId="14100"/>
          <ac:spMkLst>
            <pc:docMk/>
            <pc:sldMk cId="3710122585" sldId="266"/>
            <ac:spMk id="11" creationId="{50979FDB-4228-47CB-55A3-7BAB42FB6FF2}"/>
          </ac:spMkLst>
        </pc:spChg>
        <pc:spChg chg="mod">
          <ac:chgData name="Ng Qiwen Alvin" userId="b0772ff9-b93a-40a2-b41e-0999bef8b336" providerId="ADAL" clId="{5F2E99B2-1DC8-4CDC-924A-756DAB53FADB}" dt="2024-11-15T02:58:15.117" v="3269" actId="255"/>
          <ac:spMkLst>
            <pc:docMk/>
            <pc:sldMk cId="3710122585" sldId="266"/>
            <ac:spMk id="17" creationId="{00000000-0000-0000-0000-000000000000}"/>
          </ac:spMkLst>
        </pc:spChg>
        <pc:spChg chg="mod">
          <ac:chgData name="Ng Qiwen Alvin" userId="b0772ff9-b93a-40a2-b41e-0999bef8b336" providerId="ADAL" clId="{5F2E99B2-1DC8-4CDC-924A-756DAB53FADB}" dt="2024-11-15T03:17:50.900" v="3584" actId="20577"/>
          <ac:spMkLst>
            <pc:docMk/>
            <pc:sldMk cId="3710122585" sldId="266"/>
            <ac:spMk id="18" creationId="{00000000-0000-0000-0000-000000000000}"/>
          </ac:spMkLst>
        </pc:spChg>
        <pc:spChg chg="del mod">
          <ac:chgData name="Ng Qiwen Alvin" userId="b0772ff9-b93a-40a2-b41e-0999bef8b336" providerId="ADAL" clId="{5F2E99B2-1DC8-4CDC-924A-756DAB53FADB}" dt="2024-11-15T03:17:19.116" v="3575" actId="478"/>
          <ac:spMkLst>
            <pc:docMk/>
            <pc:sldMk cId="3710122585" sldId="266"/>
            <ac:spMk id="19" creationId="{00000000-0000-0000-0000-000000000000}"/>
          </ac:spMkLst>
        </pc:spChg>
        <pc:spChg chg="del mod">
          <ac:chgData name="Ng Qiwen Alvin" userId="b0772ff9-b93a-40a2-b41e-0999bef8b336" providerId="ADAL" clId="{5F2E99B2-1DC8-4CDC-924A-756DAB53FADB}" dt="2024-11-15T03:17:22.647" v="3576" actId="478"/>
          <ac:spMkLst>
            <pc:docMk/>
            <pc:sldMk cId="3710122585" sldId="266"/>
            <ac:spMk id="20" creationId="{00000000-0000-0000-0000-000000000000}"/>
          </ac:spMkLst>
        </pc:spChg>
        <pc:spChg chg="del mod">
          <ac:chgData name="Ng Qiwen Alvin" userId="b0772ff9-b93a-40a2-b41e-0999bef8b336" providerId="ADAL" clId="{5F2E99B2-1DC8-4CDC-924A-756DAB53FADB}" dt="2024-11-15T03:17:26.679" v="3577" actId="478"/>
          <ac:spMkLst>
            <pc:docMk/>
            <pc:sldMk cId="3710122585" sldId="266"/>
            <ac:spMk id="21" creationId="{00000000-0000-0000-0000-000000000000}"/>
          </ac:spMkLst>
        </pc:spChg>
        <pc:spChg chg="add mod">
          <ac:chgData name="Ng Qiwen Alvin" userId="b0772ff9-b93a-40a2-b41e-0999bef8b336" providerId="ADAL" clId="{5F2E99B2-1DC8-4CDC-924A-756DAB53FADB}" dt="2024-11-15T03:12:51.595" v="3481" actId="1076"/>
          <ac:spMkLst>
            <pc:docMk/>
            <pc:sldMk cId="3710122585" sldId="266"/>
            <ac:spMk id="22" creationId="{FA653000-628B-F129-2B70-897A9454EC44}"/>
          </ac:spMkLst>
        </pc:spChg>
        <pc:spChg chg="add del mod">
          <ac:chgData name="Ng Qiwen Alvin" userId="b0772ff9-b93a-40a2-b41e-0999bef8b336" providerId="ADAL" clId="{5F2E99B2-1DC8-4CDC-924A-756DAB53FADB}" dt="2024-11-15T03:10:58.983" v="3455" actId="478"/>
          <ac:spMkLst>
            <pc:docMk/>
            <pc:sldMk cId="3710122585" sldId="266"/>
            <ac:spMk id="23" creationId="{347A080C-76DB-3B7E-8FDA-5C56C8478460}"/>
          </ac:spMkLst>
        </pc:spChg>
        <pc:spChg chg="add mod">
          <ac:chgData name="Ng Qiwen Alvin" userId="b0772ff9-b93a-40a2-b41e-0999bef8b336" providerId="ADAL" clId="{5F2E99B2-1DC8-4CDC-924A-756DAB53FADB}" dt="2024-11-15T03:12:35.861" v="3479" actId="14100"/>
          <ac:spMkLst>
            <pc:docMk/>
            <pc:sldMk cId="3710122585" sldId="266"/>
            <ac:spMk id="27" creationId="{B8146D60-0E26-81ED-2E67-7B12197BABD3}"/>
          </ac:spMkLst>
        </pc:spChg>
        <pc:spChg chg="add mod">
          <ac:chgData name="Ng Qiwen Alvin" userId="b0772ff9-b93a-40a2-b41e-0999bef8b336" providerId="ADAL" clId="{5F2E99B2-1DC8-4CDC-924A-756DAB53FADB}" dt="2024-11-15T03:15:17.379" v="3545" actId="1076"/>
          <ac:spMkLst>
            <pc:docMk/>
            <pc:sldMk cId="3710122585" sldId="266"/>
            <ac:spMk id="28" creationId="{CFD2121D-6669-91E9-F9D6-42C93E38AD2D}"/>
          </ac:spMkLst>
        </pc:spChg>
        <pc:spChg chg="add del mod">
          <ac:chgData name="Ng Qiwen Alvin" userId="b0772ff9-b93a-40a2-b41e-0999bef8b336" providerId="ADAL" clId="{5F2E99B2-1DC8-4CDC-924A-756DAB53FADB}" dt="2024-11-15T03:15:44.932" v="3550"/>
          <ac:spMkLst>
            <pc:docMk/>
            <pc:sldMk cId="3710122585" sldId="266"/>
            <ac:spMk id="29" creationId="{E430CF16-8E79-3CCF-C225-4C3E43C65EB1}"/>
          </ac:spMkLst>
        </pc:spChg>
        <pc:spChg chg="add mod">
          <ac:chgData name="Ng Qiwen Alvin" userId="b0772ff9-b93a-40a2-b41e-0999bef8b336" providerId="ADAL" clId="{5F2E99B2-1DC8-4CDC-924A-756DAB53FADB}" dt="2024-11-15T03:18:07.936" v="3586" actId="14100"/>
          <ac:spMkLst>
            <pc:docMk/>
            <pc:sldMk cId="3710122585" sldId="266"/>
            <ac:spMk id="33" creationId="{A02D9ABC-1A9A-8926-004F-0686E972D33E}"/>
          </ac:spMkLst>
        </pc:spChg>
        <pc:grpChg chg="mod">
          <ac:chgData name="Ng Qiwen Alvin" userId="b0772ff9-b93a-40a2-b41e-0999bef8b336" providerId="ADAL" clId="{5F2E99B2-1DC8-4CDC-924A-756DAB53FADB}" dt="2024-11-15T03:18:16.680" v="3587" actId="14100"/>
          <ac:grpSpMkLst>
            <pc:docMk/>
            <pc:sldMk cId="3710122585" sldId="266"/>
            <ac:grpSpMk id="3" creationId="{36E1F9FE-A756-34D0-B5B2-E0BE1ACEB194}"/>
          </ac:grpSpMkLst>
        </pc:grpChg>
        <pc:grpChg chg="add mod">
          <ac:chgData name="Ng Qiwen Alvin" userId="b0772ff9-b93a-40a2-b41e-0999bef8b336" providerId="ADAL" clId="{5F2E99B2-1DC8-4CDC-924A-756DAB53FADB}" dt="2024-11-15T03:15:17.379" v="3545" actId="1076"/>
          <ac:grpSpMkLst>
            <pc:docMk/>
            <pc:sldMk cId="3710122585" sldId="266"/>
            <ac:grpSpMk id="6" creationId="{EDE4212B-6245-E84F-447C-D70212A5C4C1}"/>
          </ac:grpSpMkLst>
        </pc:grpChg>
        <pc:grpChg chg="del">
          <ac:chgData name="Ng Qiwen Alvin" userId="b0772ff9-b93a-40a2-b41e-0999bef8b336" providerId="ADAL" clId="{5F2E99B2-1DC8-4CDC-924A-756DAB53FADB}" dt="2024-11-14T12:44:23.129" v="1480" actId="478"/>
          <ac:grpSpMkLst>
            <pc:docMk/>
            <pc:sldMk cId="3710122585" sldId="266"/>
            <ac:grpSpMk id="38" creationId="{CE3C192D-4E23-8415-F463-02DE6D9C986B}"/>
          </ac:grpSpMkLst>
        </pc:grpChg>
        <pc:picChg chg="add mod">
          <ac:chgData name="Ng Qiwen Alvin" userId="b0772ff9-b93a-40a2-b41e-0999bef8b336" providerId="ADAL" clId="{5F2E99B2-1DC8-4CDC-924A-756DAB53FADB}" dt="2024-11-15T03:18:32.969" v="3594" actId="1076"/>
          <ac:picMkLst>
            <pc:docMk/>
            <pc:sldMk cId="3710122585" sldId="266"/>
            <ac:picMk id="24" creationId="{B1320BBD-5588-A58B-56BC-A2A5501FEE45}"/>
          </ac:picMkLst>
        </pc:picChg>
        <pc:picChg chg="add mod">
          <ac:chgData name="Ng Qiwen Alvin" userId="b0772ff9-b93a-40a2-b41e-0999bef8b336" providerId="ADAL" clId="{5F2E99B2-1DC8-4CDC-924A-756DAB53FADB}" dt="2024-11-15T03:12:54.441" v="3482" actId="1076"/>
          <ac:picMkLst>
            <pc:docMk/>
            <pc:sldMk cId="3710122585" sldId="266"/>
            <ac:picMk id="25" creationId="{780F9DDB-F836-50D3-6FFE-941C0760A631}"/>
          </ac:picMkLst>
        </pc:picChg>
        <pc:picChg chg="add mod ord">
          <ac:chgData name="Ng Qiwen Alvin" userId="b0772ff9-b93a-40a2-b41e-0999bef8b336" providerId="ADAL" clId="{5F2E99B2-1DC8-4CDC-924A-756DAB53FADB}" dt="2024-11-14T13:33:14.440" v="2128" actId="167"/>
          <ac:picMkLst>
            <pc:docMk/>
            <pc:sldMk cId="3710122585" sldId="266"/>
            <ac:picMk id="26" creationId="{7ED48058-CC80-C7A1-9AEA-5D50F6D6072E}"/>
          </ac:picMkLst>
        </pc:picChg>
        <pc:picChg chg="del">
          <ac:chgData name="Ng Qiwen Alvin" userId="b0772ff9-b93a-40a2-b41e-0999bef8b336" providerId="ADAL" clId="{5F2E99B2-1DC8-4CDC-924A-756DAB53FADB}" dt="2024-11-14T12:44:23.129" v="1480" actId="478"/>
          <ac:picMkLst>
            <pc:docMk/>
            <pc:sldMk cId="3710122585" sldId="266"/>
            <ac:picMk id="30" creationId="{40C0C540-EF81-33C4-E51C-007990BF286F}"/>
          </ac:picMkLst>
        </pc:picChg>
        <pc:picChg chg="del">
          <ac:chgData name="Ng Qiwen Alvin" userId="b0772ff9-b93a-40a2-b41e-0999bef8b336" providerId="ADAL" clId="{5F2E99B2-1DC8-4CDC-924A-756DAB53FADB}" dt="2024-11-14T12:44:23.129" v="1480" actId="478"/>
          <ac:picMkLst>
            <pc:docMk/>
            <pc:sldMk cId="3710122585" sldId="266"/>
            <ac:picMk id="31" creationId="{FA4E6E2C-68E0-8371-8CB5-C492802323B6}"/>
          </ac:picMkLst>
        </pc:picChg>
        <pc:picChg chg="mod">
          <ac:chgData name="Ng Qiwen Alvin" userId="b0772ff9-b93a-40a2-b41e-0999bef8b336" providerId="ADAL" clId="{5F2E99B2-1DC8-4CDC-924A-756DAB53FADB}" dt="2024-11-15T03:18:27.549" v="3593" actId="14100"/>
          <ac:picMkLst>
            <pc:docMk/>
            <pc:sldMk cId="3710122585" sldId="266"/>
            <ac:picMk id="32" creationId="{551E74E1-C67D-6528-4EFE-415D5CD4190F}"/>
          </ac:picMkLst>
        </pc:picChg>
      </pc:sldChg>
      <pc:sldChg chg="del ord">
        <pc:chgData name="Ng Qiwen Alvin" userId="b0772ff9-b93a-40a2-b41e-0999bef8b336" providerId="ADAL" clId="{5F2E99B2-1DC8-4CDC-924A-756DAB53FADB}" dt="2024-11-14T12:49:51.536" v="1597" actId="47"/>
        <pc:sldMkLst>
          <pc:docMk/>
          <pc:sldMk cId="3210439941" sldId="267"/>
        </pc:sldMkLst>
      </pc:sldChg>
      <pc:sldChg chg="addSp delSp modSp add del mod">
        <pc:chgData name="Ng Qiwen Alvin" userId="b0772ff9-b93a-40a2-b41e-0999bef8b336" providerId="ADAL" clId="{5F2E99B2-1DC8-4CDC-924A-756DAB53FADB}" dt="2024-11-15T02:32:21.184" v="2825" actId="1076"/>
        <pc:sldMkLst>
          <pc:docMk/>
          <pc:sldMk cId="659457937" sldId="268"/>
        </pc:sldMkLst>
        <pc:spChg chg="del">
          <ac:chgData name="Ng Qiwen Alvin" userId="b0772ff9-b93a-40a2-b41e-0999bef8b336" providerId="ADAL" clId="{5F2E99B2-1DC8-4CDC-924A-756DAB53FADB}" dt="2024-11-14T11:45:55.962" v="157" actId="478"/>
          <ac:spMkLst>
            <pc:docMk/>
            <pc:sldMk cId="659457937" sldId="268"/>
            <ac:spMk id="5" creationId="{7CEAF450-CB12-715F-7031-A1C023C0F65D}"/>
          </ac:spMkLst>
        </pc:spChg>
        <pc:spChg chg="add del mod">
          <ac:chgData name="Ng Qiwen Alvin" userId="b0772ff9-b93a-40a2-b41e-0999bef8b336" providerId="ADAL" clId="{5F2E99B2-1DC8-4CDC-924A-756DAB53FADB}" dt="2024-11-14T12:06:34.546" v="596" actId="478"/>
          <ac:spMkLst>
            <pc:docMk/>
            <pc:sldMk cId="659457937" sldId="268"/>
            <ac:spMk id="6" creationId="{E2BC6817-C59E-D833-FFF4-FD0005D3DC3F}"/>
          </ac:spMkLst>
        </pc:spChg>
        <pc:spChg chg="add mod">
          <ac:chgData name="Ng Qiwen Alvin" userId="b0772ff9-b93a-40a2-b41e-0999bef8b336" providerId="ADAL" clId="{5F2E99B2-1DC8-4CDC-924A-756DAB53FADB}" dt="2024-11-14T12:06:34.975" v="597"/>
          <ac:spMkLst>
            <pc:docMk/>
            <pc:sldMk cId="659457937" sldId="268"/>
            <ac:spMk id="7" creationId="{0802AC2B-ABDF-C92B-AC0D-477BCF3B1879}"/>
          </ac:spMkLst>
        </pc:spChg>
        <pc:spChg chg="add mod">
          <ac:chgData name="Ng Qiwen Alvin" userId="b0772ff9-b93a-40a2-b41e-0999bef8b336" providerId="ADAL" clId="{5F2E99B2-1DC8-4CDC-924A-756DAB53FADB}" dt="2024-11-14T12:06:34.975" v="597"/>
          <ac:spMkLst>
            <pc:docMk/>
            <pc:sldMk cId="659457937" sldId="268"/>
            <ac:spMk id="8" creationId="{F38A8FF2-0E9E-4E63-493B-D37DFC588DA1}"/>
          </ac:spMkLst>
        </pc:spChg>
        <pc:spChg chg="add mod">
          <ac:chgData name="Ng Qiwen Alvin" userId="b0772ff9-b93a-40a2-b41e-0999bef8b336" providerId="ADAL" clId="{5F2E99B2-1DC8-4CDC-924A-756DAB53FADB}" dt="2024-11-15T02:27:57.771" v="2744" actId="1035"/>
          <ac:spMkLst>
            <pc:docMk/>
            <pc:sldMk cId="659457937" sldId="268"/>
            <ac:spMk id="10" creationId="{58241C08-668F-9A9C-98EC-C52DD34BDDF9}"/>
          </ac:spMkLst>
        </pc:spChg>
        <pc:spChg chg="add mod">
          <ac:chgData name="Ng Qiwen Alvin" userId="b0772ff9-b93a-40a2-b41e-0999bef8b336" providerId="ADAL" clId="{5F2E99B2-1DC8-4CDC-924A-756DAB53FADB}" dt="2024-11-15T02:30:34.672" v="2796" actId="6549"/>
          <ac:spMkLst>
            <pc:docMk/>
            <pc:sldMk cId="659457937" sldId="268"/>
            <ac:spMk id="11" creationId="{645D96A2-87B1-9ACF-7FE0-2C0D9BBEAEE4}"/>
          </ac:spMkLst>
        </pc:spChg>
        <pc:spChg chg="add del">
          <ac:chgData name="Ng Qiwen Alvin" userId="b0772ff9-b93a-40a2-b41e-0999bef8b336" providerId="ADAL" clId="{5F2E99B2-1DC8-4CDC-924A-756DAB53FADB}" dt="2024-11-14T12:10:35.708" v="800" actId="22"/>
          <ac:spMkLst>
            <pc:docMk/>
            <pc:sldMk cId="659457937" sldId="268"/>
            <ac:spMk id="13" creationId="{8A8C4B4B-17DB-123B-2114-26356C90AA4D}"/>
          </ac:spMkLst>
        </pc:spChg>
        <pc:picChg chg="add mod">
          <ac:chgData name="Ng Qiwen Alvin" userId="b0772ff9-b93a-40a2-b41e-0999bef8b336" providerId="ADAL" clId="{5F2E99B2-1DC8-4CDC-924A-756DAB53FADB}" dt="2024-11-15T02:27:52.649" v="2729" actId="14100"/>
          <ac:picMkLst>
            <pc:docMk/>
            <pc:sldMk cId="659457937" sldId="268"/>
            <ac:picMk id="9" creationId="{90BFCB17-A324-7246-5065-6AEF2F260010}"/>
          </ac:picMkLst>
        </pc:picChg>
        <pc:picChg chg="add mod">
          <ac:chgData name="Ng Qiwen Alvin" userId="b0772ff9-b93a-40a2-b41e-0999bef8b336" providerId="ADAL" clId="{5F2E99B2-1DC8-4CDC-924A-756DAB53FADB}" dt="2024-11-15T02:31:54.106" v="2818" actId="14100"/>
          <ac:picMkLst>
            <pc:docMk/>
            <pc:sldMk cId="659457937" sldId="268"/>
            <ac:picMk id="1026" creationId="{9BA03D06-6CBA-2B7C-2CAC-53C9D49AFF25}"/>
          </ac:picMkLst>
        </pc:picChg>
        <pc:picChg chg="add mod">
          <ac:chgData name="Ng Qiwen Alvin" userId="b0772ff9-b93a-40a2-b41e-0999bef8b336" providerId="ADAL" clId="{5F2E99B2-1DC8-4CDC-924A-756DAB53FADB}" dt="2024-11-15T02:31:40.705" v="2814" actId="14100"/>
          <ac:picMkLst>
            <pc:docMk/>
            <pc:sldMk cId="659457937" sldId="268"/>
            <ac:picMk id="1028" creationId="{94E27954-C5CF-9A20-459A-D26DFDF1C856}"/>
          </ac:picMkLst>
        </pc:picChg>
        <pc:picChg chg="add mod">
          <ac:chgData name="Ng Qiwen Alvin" userId="b0772ff9-b93a-40a2-b41e-0999bef8b336" providerId="ADAL" clId="{5F2E99B2-1DC8-4CDC-924A-756DAB53FADB}" dt="2024-11-15T02:31:50.340" v="2817" actId="14100"/>
          <ac:picMkLst>
            <pc:docMk/>
            <pc:sldMk cId="659457937" sldId="268"/>
            <ac:picMk id="1030" creationId="{476A2862-1793-FBF6-A8B4-1AEDF4AF6469}"/>
          </ac:picMkLst>
        </pc:picChg>
        <pc:picChg chg="add mod">
          <ac:chgData name="Ng Qiwen Alvin" userId="b0772ff9-b93a-40a2-b41e-0999bef8b336" providerId="ADAL" clId="{5F2E99B2-1DC8-4CDC-924A-756DAB53FADB}" dt="2024-11-15T02:32:15.787" v="2823" actId="1076"/>
          <ac:picMkLst>
            <pc:docMk/>
            <pc:sldMk cId="659457937" sldId="268"/>
            <ac:picMk id="1032" creationId="{ECA9D1FC-AD88-5B08-E0D5-E51439E2B2B4}"/>
          </ac:picMkLst>
        </pc:picChg>
        <pc:picChg chg="add mod">
          <ac:chgData name="Ng Qiwen Alvin" userId="b0772ff9-b93a-40a2-b41e-0999bef8b336" providerId="ADAL" clId="{5F2E99B2-1DC8-4CDC-924A-756DAB53FADB}" dt="2024-11-15T02:32:21.184" v="2825" actId="1076"/>
          <ac:picMkLst>
            <pc:docMk/>
            <pc:sldMk cId="659457937" sldId="268"/>
            <ac:picMk id="1034" creationId="{D60FEFAE-108E-5FC1-3F13-DEF8363AF12A}"/>
          </ac:picMkLst>
        </pc:picChg>
        <pc:picChg chg="add mod">
          <ac:chgData name="Ng Qiwen Alvin" userId="b0772ff9-b93a-40a2-b41e-0999bef8b336" providerId="ADAL" clId="{5F2E99B2-1DC8-4CDC-924A-756DAB53FADB}" dt="2024-11-15T02:31:06.090" v="2804" actId="1076"/>
          <ac:picMkLst>
            <pc:docMk/>
            <pc:sldMk cId="659457937" sldId="268"/>
            <ac:picMk id="1036" creationId="{9420C08D-29BB-F89E-0CDC-DA4DA4185DAC}"/>
          </ac:picMkLst>
        </pc:picChg>
        <pc:picChg chg="add mod">
          <ac:chgData name="Ng Qiwen Alvin" userId="b0772ff9-b93a-40a2-b41e-0999bef8b336" providerId="ADAL" clId="{5F2E99B2-1DC8-4CDC-924A-756DAB53FADB}" dt="2024-11-15T02:31:08.174" v="2805" actId="1076"/>
          <ac:picMkLst>
            <pc:docMk/>
            <pc:sldMk cId="659457937" sldId="268"/>
            <ac:picMk id="1038" creationId="{C40A2A9D-F958-8E19-F426-EBDC4CE36775}"/>
          </ac:picMkLst>
        </pc:picChg>
        <pc:picChg chg="add mod">
          <ac:chgData name="Ng Qiwen Alvin" userId="b0772ff9-b93a-40a2-b41e-0999bef8b336" providerId="ADAL" clId="{5F2E99B2-1DC8-4CDC-924A-756DAB53FADB}" dt="2024-11-15T02:31:12.165" v="2806" actId="1076"/>
          <ac:picMkLst>
            <pc:docMk/>
            <pc:sldMk cId="659457937" sldId="268"/>
            <ac:picMk id="1040" creationId="{7A42FD2F-F1C0-C87C-32B0-9E533C1AB0C0}"/>
          </ac:picMkLst>
        </pc:picChg>
      </pc:sldChg>
      <pc:sldChg chg="addSp delSp modSp del mod">
        <pc:chgData name="Ng Qiwen Alvin" userId="b0772ff9-b93a-40a2-b41e-0999bef8b336" providerId="ADAL" clId="{5F2E99B2-1DC8-4CDC-924A-756DAB53FADB}" dt="2024-11-14T13:28:53.481" v="2008" actId="47"/>
        <pc:sldMkLst>
          <pc:docMk/>
          <pc:sldMk cId="815798179" sldId="269"/>
        </pc:sldMkLst>
        <pc:spChg chg="add mod">
          <ac:chgData name="Ng Qiwen Alvin" userId="b0772ff9-b93a-40a2-b41e-0999bef8b336" providerId="ADAL" clId="{5F2E99B2-1DC8-4CDC-924A-756DAB53FADB}" dt="2024-11-14T13:01:40.730" v="1711" actId="1076"/>
          <ac:spMkLst>
            <pc:docMk/>
            <pc:sldMk cId="815798179" sldId="269"/>
            <ac:spMk id="2" creationId="{772D701A-3049-64D3-8730-EA520A6B38D0}"/>
          </ac:spMkLst>
        </pc:spChg>
        <pc:spChg chg="add del mod">
          <ac:chgData name="Ng Qiwen Alvin" userId="b0772ff9-b93a-40a2-b41e-0999bef8b336" providerId="ADAL" clId="{5F2E99B2-1DC8-4CDC-924A-756DAB53FADB}" dt="2024-11-14T12:22:23.797" v="1068"/>
          <ac:spMkLst>
            <pc:docMk/>
            <pc:sldMk cId="815798179" sldId="269"/>
            <ac:spMk id="3" creationId="{EADB2153-DEF8-CE31-1434-6F6F531F8C83}"/>
          </ac:spMkLst>
        </pc:spChg>
        <pc:spChg chg="add mod">
          <ac:chgData name="Ng Qiwen Alvin" userId="b0772ff9-b93a-40a2-b41e-0999bef8b336" providerId="ADAL" clId="{5F2E99B2-1DC8-4CDC-924A-756DAB53FADB}" dt="2024-11-14T13:01:54.634" v="1713" actId="14100"/>
          <ac:spMkLst>
            <pc:docMk/>
            <pc:sldMk cId="815798179" sldId="269"/>
            <ac:spMk id="4" creationId="{15B17C4A-C790-2569-C536-F562EC00D78B}"/>
          </ac:spMkLst>
        </pc:spChg>
      </pc:sldChg>
      <pc:sldChg chg="addSp modSp del mod">
        <pc:chgData name="Ng Qiwen Alvin" userId="b0772ff9-b93a-40a2-b41e-0999bef8b336" providerId="ADAL" clId="{5F2E99B2-1DC8-4CDC-924A-756DAB53FADB}" dt="2024-11-14T12:49:45.332" v="1596" actId="47"/>
        <pc:sldMkLst>
          <pc:docMk/>
          <pc:sldMk cId="2373589560" sldId="270"/>
        </pc:sldMkLst>
        <pc:spChg chg="add mod">
          <ac:chgData name="Ng Qiwen Alvin" userId="b0772ff9-b93a-40a2-b41e-0999bef8b336" providerId="ADAL" clId="{5F2E99B2-1DC8-4CDC-924A-756DAB53FADB}" dt="2024-11-14T12:39:34.738" v="1234" actId="5793"/>
          <ac:spMkLst>
            <pc:docMk/>
            <pc:sldMk cId="2373589560" sldId="270"/>
            <ac:spMk id="2" creationId="{73FF145E-1C6B-22F5-66BB-7F687074E8A9}"/>
          </ac:spMkLst>
        </pc:spChg>
        <pc:spChg chg="add mod">
          <ac:chgData name="Ng Qiwen Alvin" userId="b0772ff9-b93a-40a2-b41e-0999bef8b336" providerId="ADAL" clId="{5F2E99B2-1DC8-4CDC-924A-756DAB53FADB}" dt="2024-11-14T11:56:52.121" v="307" actId="20577"/>
          <ac:spMkLst>
            <pc:docMk/>
            <pc:sldMk cId="2373589560" sldId="270"/>
            <ac:spMk id="3" creationId="{A36AAFCE-1087-3CE3-CCE8-FDD28901F494}"/>
          </ac:spMkLst>
        </pc:spChg>
        <pc:spChg chg="add mod">
          <ac:chgData name="Ng Qiwen Alvin" userId="b0772ff9-b93a-40a2-b41e-0999bef8b336" providerId="ADAL" clId="{5F2E99B2-1DC8-4CDC-924A-756DAB53FADB}" dt="2024-11-14T12:39:32.920" v="1233" actId="5793"/>
          <ac:spMkLst>
            <pc:docMk/>
            <pc:sldMk cId="2373589560" sldId="270"/>
            <ac:spMk id="4" creationId="{3E798FEF-46DD-CF42-9059-5C6F178C3172}"/>
          </ac:spMkLst>
        </pc:spChg>
      </pc:sldChg>
      <pc:sldChg chg="addSp modSp del mod">
        <pc:chgData name="Ng Qiwen Alvin" userId="b0772ff9-b93a-40a2-b41e-0999bef8b336" providerId="ADAL" clId="{5F2E99B2-1DC8-4CDC-924A-756DAB53FADB}" dt="2024-11-14T12:50:22.025" v="1598" actId="47"/>
        <pc:sldMkLst>
          <pc:docMk/>
          <pc:sldMk cId="2601954885" sldId="271"/>
        </pc:sldMkLst>
        <pc:spChg chg="add mod">
          <ac:chgData name="Ng Qiwen Alvin" userId="b0772ff9-b93a-40a2-b41e-0999bef8b336" providerId="ADAL" clId="{5F2E99B2-1DC8-4CDC-924A-756DAB53FADB}" dt="2024-11-14T11:57:10.969" v="321" actId="20577"/>
          <ac:spMkLst>
            <pc:docMk/>
            <pc:sldMk cId="2601954885" sldId="271"/>
            <ac:spMk id="2" creationId="{676C760B-946A-FD8A-B258-27DF86FE5174}"/>
          </ac:spMkLst>
        </pc:spChg>
        <pc:spChg chg="add mod">
          <ac:chgData name="Ng Qiwen Alvin" userId="b0772ff9-b93a-40a2-b41e-0999bef8b336" providerId="ADAL" clId="{5F2E99B2-1DC8-4CDC-924A-756DAB53FADB}" dt="2024-11-14T11:57:07.648" v="315" actId="20577"/>
          <ac:spMkLst>
            <pc:docMk/>
            <pc:sldMk cId="2601954885" sldId="271"/>
            <ac:spMk id="3" creationId="{14526102-AE81-1EF7-55F3-0D21495DBF1A}"/>
          </ac:spMkLst>
        </pc:spChg>
      </pc:sldChg>
      <pc:sldChg chg="addSp modSp del">
        <pc:chgData name="Ng Qiwen Alvin" userId="b0772ff9-b93a-40a2-b41e-0999bef8b336" providerId="ADAL" clId="{5F2E99B2-1DC8-4CDC-924A-756DAB53FADB}" dt="2024-11-14T12:50:22.025" v="1598" actId="47"/>
        <pc:sldMkLst>
          <pc:docMk/>
          <pc:sldMk cId="449561235" sldId="272"/>
        </pc:sldMkLst>
        <pc:spChg chg="add mod">
          <ac:chgData name="Ng Qiwen Alvin" userId="b0772ff9-b93a-40a2-b41e-0999bef8b336" providerId="ADAL" clId="{5F2E99B2-1DC8-4CDC-924A-756DAB53FADB}" dt="2024-11-14T11:57:15.391" v="322"/>
          <ac:spMkLst>
            <pc:docMk/>
            <pc:sldMk cId="449561235" sldId="272"/>
            <ac:spMk id="2" creationId="{348E9432-6D99-3F52-D2DC-B6F50449D27D}"/>
          </ac:spMkLst>
        </pc:spChg>
        <pc:spChg chg="add mod">
          <ac:chgData name="Ng Qiwen Alvin" userId="b0772ff9-b93a-40a2-b41e-0999bef8b336" providerId="ADAL" clId="{5F2E99B2-1DC8-4CDC-924A-756DAB53FADB}" dt="2024-11-14T11:57:15.391" v="322"/>
          <ac:spMkLst>
            <pc:docMk/>
            <pc:sldMk cId="449561235" sldId="272"/>
            <ac:spMk id="3" creationId="{ACD44611-6545-FA38-6FDA-DCF533BA2AD0}"/>
          </ac:spMkLst>
        </pc:spChg>
      </pc:sldChg>
      <pc:sldChg chg="addSp modSp del">
        <pc:chgData name="Ng Qiwen Alvin" userId="b0772ff9-b93a-40a2-b41e-0999bef8b336" providerId="ADAL" clId="{5F2E99B2-1DC8-4CDC-924A-756DAB53FADB}" dt="2024-11-14T12:50:22.025" v="1598" actId="47"/>
        <pc:sldMkLst>
          <pc:docMk/>
          <pc:sldMk cId="1147615828" sldId="273"/>
        </pc:sldMkLst>
        <pc:spChg chg="add mod">
          <ac:chgData name="Ng Qiwen Alvin" userId="b0772ff9-b93a-40a2-b41e-0999bef8b336" providerId="ADAL" clId="{5F2E99B2-1DC8-4CDC-924A-756DAB53FADB}" dt="2024-11-14T11:57:17.390" v="323"/>
          <ac:spMkLst>
            <pc:docMk/>
            <pc:sldMk cId="1147615828" sldId="273"/>
            <ac:spMk id="2" creationId="{5690C948-EEBD-56B6-5341-0F50F7CC478E}"/>
          </ac:spMkLst>
        </pc:spChg>
        <pc:spChg chg="add mod">
          <ac:chgData name="Ng Qiwen Alvin" userId="b0772ff9-b93a-40a2-b41e-0999bef8b336" providerId="ADAL" clId="{5F2E99B2-1DC8-4CDC-924A-756DAB53FADB}" dt="2024-11-14T11:57:17.390" v="323"/>
          <ac:spMkLst>
            <pc:docMk/>
            <pc:sldMk cId="1147615828" sldId="273"/>
            <ac:spMk id="3" creationId="{956D0D74-C97A-89B7-317E-40466DB4D1A6}"/>
          </ac:spMkLst>
        </pc:spChg>
      </pc:sldChg>
      <pc:sldChg chg="delSp modSp add del mod">
        <pc:chgData name="Ng Qiwen Alvin" userId="b0772ff9-b93a-40a2-b41e-0999bef8b336" providerId="ADAL" clId="{5F2E99B2-1DC8-4CDC-924A-756DAB53FADB}" dt="2024-11-14T13:10:12.524" v="1907" actId="47"/>
        <pc:sldMkLst>
          <pc:docMk/>
          <pc:sldMk cId="0" sldId="274"/>
        </pc:sldMkLst>
        <pc:spChg chg="mod">
          <ac:chgData name="Ng Qiwen Alvin" userId="b0772ff9-b93a-40a2-b41e-0999bef8b336" providerId="ADAL" clId="{5F2E99B2-1DC8-4CDC-924A-756DAB53FADB}" dt="2024-11-14T13:04:58.906" v="1747" actId="14100"/>
          <ac:spMkLst>
            <pc:docMk/>
            <pc:sldMk cId="0" sldId="274"/>
            <ac:spMk id="3" creationId="{00000000-0000-0000-0000-000000000000}"/>
          </ac:spMkLst>
        </pc:spChg>
        <pc:spChg chg="mod">
          <ac:chgData name="Ng Qiwen Alvin" userId="b0772ff9-b93a-40a2-b41e-0999bef8b336" providerId="ADAL" clId="{5F2E99B2-1DC8-4CDC-924A-756DAB53FADB}" dt="2024-11-14T13:05:07.445" v="1749" actId="1076"/>
          <ac:spMkLst>
            <pc:docMk/>
            <pc:sldMk cId="0" sldId="274"/>
            <ac:spMk id="4" creationId="{00000000-0000-0000-0000-000000000000}"/>
          </ac:spMkLst>
        </pc:spChg>
        <pc:spChg chg="del">
          <ac:chgData name="Ng Qiwen Alvin" userId="b0772ff9-b93a-40a2-b41e-0999bef8b336" providerId="ADAL" clId="{5F2E99B2-1DC8-4CDC-924A-756DAB53FADB}" dt="2024-11-14T13:03:30.056" v="1723" actId="478"/>
          <ac:spMkLst>
            <pc:docMk/>
            <pc:sldMk cId="0" sldId="274"/>
            <ac:spMk id="5" creationId="{00000000-0000-0000-0000-000000000000}"/>
          </ac:spMkLst>
        </pc:spChg>
        <pc:spChg chg="mod">
          <ac:chgData name="Ng Qiwen Alvin" userId="b0772ff9-b93a-40a2-b41e-0999bef8b336" providerId="ADAL" clId="{5F2E99B2-1DC8-4CDC-924A-756DAB53FADB}" dt="2024-11-14T13:05:19.147" v="1752" actId="14100"/>
          <ac:spMkLst>
            <pc:docMk/>
            <pc:sldMk cId="0" sldId="274"/>
            <ac:spMk id="6" creationId="{00000000-0000-0000-0000-000000000000}"/>
          </ac:spMkLst>
        </pc:spChg>
        <pc:spChg chg="del">
          <ac:chgData name="Ng Qiwen Alvin" userId="b0772ff9-b93a-40a2-b41e-0999bef8b336" providerId="ADAL" clId="{5F2E99B2-1DC8-4CDC-924A-756DAB53FADB}" dt="2024-11-14T13:02:32.676" v="1716" actId="478"/>
          <ac:spMkLst>
            <pc:docMk/>
            <pc:sldMk cId="0" sldId="274"/>
            <ac:spMk id="7" creationId="{00000000-0000-0000-0000-000000000000}"/>
          </ac:spMkLst>
        </pc:spChg>
        <pc:spChg chg="del">
          <ac:chgData name="Ng Qiwen Alvin" userId="b0772ff9-b93a-40a2-b41e-0999bef8b336" providerId="ADAL" clId="{5F2E99B2-1DC8-4CDC-924A-756DAB53FADB}" dt="2024-11-14T13:02:27.624" v="1715" actId="478"/>
          <ac:spMkLst>
            <pc:docMk/>
            <pc:sldMk cId="0" sldId="274"/>
            <ac:spMk id="8" creationId="{00000000-0000-0000-0000-000000000000}"/>
          </ac:spMkLst>
        </pc:spChg>
        <pc:spChg chg="del">
          <ac:chgData name="Ng Qiwen Alvin" userId="b0772ff9-b93a-40a2-b41e-0999bef8b336" providerId="ADAL" clId="{5F2E99B2-1DC8-4CDC-924A-756DAB53FADB}" dt="2024-11-14T13:02:38.014" v="1718" actId="478"/>
          <ac:spMkLst>
            <pc:docMk/>
            <pc:sldMk cId="0" sldId="274"/>
            <ac:spMk id="9" creationId="{00000000-0000-0000-0000-000000000000}"/>
          </ac:spMkLst>
        </pc:spChg>
        <pc:spChg chg="del">
          <ac:chgData name="Ng Qiwen Alvin" userId="b0772ff9-b93a-40a2-b41e-0999bef8b336" providerId="ADAL" clId="{5F2E99B2-1DC8-4CDC-924A-756DAB53FADB}" dt="2024-11-14T13:02:35.213" v="1717" actId="478"/>
          <ac:spMkLst>
            <pc:docMk/>
            <pc:sldMk cId="0" sldId="274"/>
            <ac:spMk id="10" creationId="{00000000-0000-0000-0000-000000000000}"/>
          </ac:spMkLst>
        </pc:spChg>
        <pc:grpChg chg="mod ord">
          <ac:chgData name="Ng Qiwen Alvin" userId="b0772ff9-b93a-40a2-b41e-0999bef8b336" providerId="ADAL" clId="{5F2E99B2-1DC8-4CDC-924A-756DAB53FADB}" dt="2024-11-14T13:05:25.909" v="1753" actId="1076"/>
          <ac:grpSpMkLst>
            <pc:docMk/>
            <pc:sldMk cId="0" sldId="274"/>
            <ac:grpSpMk id="14" creationId="{ACA4F053-63F4-9738-673A-068E33E3A7F6}"/>
          </ac:grpSpMkLst>
        </pc:grpChg>
      </pc:sldChg>
      <pc:sldChg chg="modSp add mod">
        <pc:chgData name="Ng Qiwen Alvin" userId="b0772ff9-b93a-40a2-b41e-0999bef8b336" providerId="ADAL" clId="{5F2E99B2-1DC8-4CDC-924A-756DAB53FADB}" dt="2024-11-14T13:08:39.221" v="1862" actId="20577"/>
        <pc:sldMkLst>
          <pc:docMk/>
          <pc:sldMk cId="0" sldId="275"/>
        </pc:sldMkLst>
        <pc:spChg chg="mod">
          <ac:chgData name="Ng Qiwen Alvin" userId="b0772ff9-b93a-40a2-b41e-0999bef8b336" providerId="ADAL" clId="{5F2E99B2-1DC8-4CDC-924A-756DAB53FADB}" dt="2024-11-14T13:07:12.002" v="1790" actId="14100"/>
          <ac:spMkLst>
            <pc:docMk/>
            <pc:sldMk cId="0" sldId="275"/>
            <ac:spMk id="6" creationId="{00000000-0000-0000-0000-000000000000}"/>
          </ac:spMkLst>
        </pc:spChg>
        <pc:spChg chg="mod">
          <ac:chgData name="Ng Qiwen Alvin" userId="b0772ff9-b93a-40a2-b41e-0999bef8b336" providerId="ADAL" clId="{5F2E99B2-1DC8-4CDC-924A-756DAB53FADB}" dt="2024-11-14T13:06:43.790" v="1755"/>
          <ac:spMkLst>
            <pc:docMk/>
            <pc:sldMk cId="0" sldId="275"/>
            <ac:spMk id="7" creationId="{00000000-0000-0000-0000-000000000000}"/>
          </ac:spMkLst>
        </pc:spChg>
        <pc:spChg chg="mod">
          <ac:chgData name="Ng Qiwen Alvin" userId="b0772ff9-b93a-40a2-b41e-0999bef8b336" providerId="ADAL" clId="{5F2E99B2-1DC8-4CDC-924A-756DAB53FADB}" dt="2024-11-14T13:06:55.446" v="1786" actId="20577"/>
          <ac:spMkLst>
            <pc:docMk/>
            <pc:sldMk cId="0" sldId="275"/>
            <ac:spMk id="8" creationId="{00000000-0000-0000-0000-000000000000}"/>
          </ac:spMkLst>
        </pc:spChg>
        <pc:spChg chg="mod">
          <ac:chgData name="Ng Qiwen Alvin" userId="b0772ff9-b93a-40a2-b41e-0999bef8b336" providerId="ADAL" clId="{5F2E99B2-1DC8-4CDC-924A-756DAB53FADB}" dt="2024-11-14T13:08:39.221" v="1862" actId="20577"/>
          <ac:spMkLst>
            <pc:docMk/>
            <pc:sldMk cId="0" sldId="275"/>
            <ac:spMk id="9" creationId="{00000000-0000-0000-0000-000000000000}"/>
          </ac:spMkLst>
        </pc:spChg>
      </pc:sldChg>
      <pc:sldChg chg="addSp delSp modSp add del mod setBg">
        <pc:chgData name="Ng Qiwen Alvin" userId="b0772ff9-b93a-40a2-b41e-0999bef8b336" providerId="ADAL" clId="{5F2E99B2-1DC8-4CDC-924A-756DAB53FADB}" dt="2024-11-14T13:50:20.201" v="2512" actId="1035"/>
        <pc:sldMkLst>
          <pc:docMk/>
          <pc:sldMk cId="0" sldId="276"/>
        </pc:sldMkLst>
        <pc:spChg chg="mod">
          <ac:chgData name="Ng Qiwen Alvin" userId="b0772ff9-b93a-40a2-b41e-0999bef8b336" providerId="ADAL" clId="{5F2E99B2-1DC8-4CDC-924A-756DAB53FADB}" dt="2024-11-14T13:50:13.007" v="2483" actId="1035"/>
          <ac:spMkLst>
            <pc:docMk/>
            <pc:sldMk cId="0" sldId="276"/>
            <ac:spMk id="7" creationId="{00000000-0000-0000-0000-000000000000}"/>
          </ac:spMkLst>
        </pc:spChg>
        <pc:spChg chg="mod">
          <ac:chgData name="Ng Qiwen Alvin" userId="b0772ff9-b93a-40a2-b41e-0999bef8b336" providerId="ADAL" clId="{5F2E99B2-1DC8-4CDC-924A-756DAB53FADB}" dt="2024-11-14T13:50:20.201" v="2512" actId="1035"/>
          <ac:spMkLst>
            <pc:docMk/>
            <pc:sldMk cId="0" sldId="276"/>
            <ac:spMk id="8" creationId="{00000000-0000-0000-0000-000000000000}"/>
          </ac:spMkLst>
        </pc:spChg>
        <pc:spChg chg="del mod">
          <ac:chgData name="Ng Qiwen Alvin" userId="b0772ff9-b93a-40a2-b41e-0999bef8b336" providerId="ADAL" clId="{5F2E99B2-1DC8-4CDC-924A-756DAB53FADB}" dt="2024-11-14T13:08:12.628" v="1796" actId="478"/>
          <ac:spMkLst>
            <pc:docMk/>
            <pc:sldMk cId="0" sldId="276"/>
            <ac:spMk id="9" creationId="{00000000-0000-0000-0000-000000000000}"/>
          </ac:spMkLst>
        </pc:spChg>
        <pc:spChg chg="del mod">
          <ac:chgData name="Ng Qiwen Alvin" userId="b0772ff9-b93a-40a2-b41e-0999bef8b336" providerId="ADAL" clId="{5F2E99B2-1DC8-4CDC-924A-756DAB53FADB}" dt="2024-11-14T13:08:46.424" v="1865"/>
          <ac:spMkLst>
            <pc:docMk/>
            <pc:sldMk cId="0" sldId="276"/>
            <ac:spMk id="10" creationId="{00000000-0000-0000-0000-000000000000}"/>
          </ac:spMkLst>
        </pc:spChg>
        <pc:spChg chg="del mod">
          <ac:chgData name="Ng Qiwen Alvin" userId="b0772ff9-b93a-40a2-b41e-0999bef8b336" providerId="ADAL" clId="{5F2E99B2-1DC8-4CDC-924A-756DAB53FADB}" dt="2024-11-14T13:08:51.867" v="1866" actId="478"/>
          <ac:spMkLst>
            <pc:docMk/>
            <pc:sldMk cId="0" sldId="276"/>
            <ac:spMk id="11" creationId="{00000000-0000-0000-0000-000000000000}"/>
          </ac:spMkLst>
        </pc:spChg>
        <pc:grpChg chg="mod">
          <ac:chgData name="Ng Qiwen Alvin" userId="b0772ff9-b93a-40a2-b41e-0999bef8b336" providerId="ADAL" clId="{5F2E99B2-1DC8-4CDC-924A-756DAB53FADB}" dt="2024-11-14T13:10:03.051" v="1906" actId="1038"/>
          <ac:grpSpMkLst>
            <pc:docMk/>
            <pc:sldMk cId="0" sldId="276"/>
            <ac:grpSpMk id="2" creationId="{00000000-0000-0000-0000-000000000000}"/>
          </ac:grpSpMkLst>
        </pc:grpChg>
        <pc:grpChg chg="del">
          <ac:chgData name="Ng Qiwen Alvin" userId="b0772ff9-b93a-40a2-b41e-0999bef8b336" providerId="ADAL" clId="{5F2E99B2-1DC8-4CDC-924A-756DAB53FADB}" dt="2024-11-14T13:09:30.714" v="1867" actId="478"/>
          <ac:grpSpMkLst>
            <pc:docMk/>
            <pc:sldMk cId="0" sldId="276"/>
            <ac:grpSpMk id="5" creationId="{00000000-0000-0000-0000-000000000000}"/>
          </ac:grpSpMkLst>
        </pc:grpChg>
        <pc:picChg chg="add mod">
          <ac:chgData name="Ng Qiwen Alvin" userId="b0772ff9-b93a-40a2-b41e-0999bef8b336" providerId="ADAL" clId="{5F2E99B2-1DC8-4CDC-924A-756DAB53FADB}" dt="2024-11-14T13:09:50.995" v="1873" actId="1076"/>
          <ac:picMkLst>
            <pc:docMk/>
            <pc:sldMk cId="0" sldId="276"/>
            <ac:picMk id="13" creationId="{FC4AB3E8-3070-E01D-FEBE-2BBC19079126}"/>
          </ac:picMkLst>
        </pc:picChg>
      </pc:sldChg>
      <pc:sldChg chg="add del setBg">
        <pc:chgData name="Ng Qiwen Alvin" userId="b0772ff9-b93a-40a2-b41e-0999bef8b336" providerId="ADAL" clId="{5F2E99B2-1DC8-4CDC-924A-756DAB53FADB}" dt="2024-11-14T13:21:44.138" v="1952" actId="47"/>
        <pc:sldMkLst>
          <pc:docMk/>
          <pc:sldMk cId="0" sldId="277"/>
        </pc:sldMkLst>
      </pc:sldChg>
      <pc:sldChg chg="modSp add mod ord">
        <pc:chgData name="Ng Qiwen Alvin" userId="b0772ff9-b93a-40a2-b41e-0999bef8b336" providerId="ADAL" clId="{5F2E99B2-1DC8-4CDC-924A-756DAB53FADB}" dt="2024-11-15T02:33:27.359" v="2876" actId="1035"/>
        <pc:sldMkLst>
          <pc:docMk/>
          <pc:sldMk cId="4243218781" sldId="277"/>
        </pc:sldMkLst>
        <pc:spChg chg="mod">
          <ac:chgData name="Ng Qiwen Alvin" userId="b0772ff9-b93a-40a2-b41e-0999bef8b336" providerId="ADAL" clId="{5F2E99B2-1DC8-4CDC-924A-756DAB53FADB}" dt="2024-11-15T02:32:42.591" v="2826" actId="255"/>
          <ac:spMkLst>
            <pc:docMk/>
            <pc:sldMk cId="4243218781" sldId="277"/>
            <ac:spMk id="14" creationId="{5313F494-99CC-08E3-1752-DA44BC79630A}"/>
          </ac:spMkLst>
        </pc:spChg>
        <pc:spChg chg="mod">
          <ac:chgData name="Ng Qiwen Alvin" userId="b0772ff9-b93a-40a2-b41e-0999bef8b336" providerId="ADAL" clId="{5F2E99B2-1DC8-4CDC-924A-756DAB53FADB}" dt="2024-11-15T02:33:27.359" v="2876" actId="1035"/>
          <ac:spMkLst>
            <pc:docMk/>
            <pc:sldMk cId="4243218781" sldId="277"/>
            <ac:spMk id="15" creationId="{2FEDF4FF-E3CA-DC5E-A540-6E7F6B031FD4}"/>
          </ac:spMkLst>
        </pc:spChg>
      </pc:sldChg>
      <pc:sldChg chg="delSp modSp add del mod">
        <pc:chgData name="Ng Qiwen Alvin" userId="b0772ff9-b93a-40a2-b41e-0999bef8b336" providerId="ADAL" clId="{5F2E99B2-1DC8-4CDC-924A-756DAB53FADB}" dt="2024-11-14T13:23:08.850" v="1983" actId="47"/>
        <pc:sldMkLst>
          <pc:docMk/>
          <pc:sldMk cId="1782182775" sldId="278"/>
        </pc:sldMkLst>
        <pc:spChg chg="del mod">
          <ac:chgData name="Ng Qiwen Alvin" userId="b0772ff9-b93a-40a2-b41e-0999bef8b336" providerId="ADAL" clId="{5F2E99B2-1DC8-4CDC-924A-756DAB53FADB}" dt="2024-11-14T13:21:51.308" v="1955"/>
          <ac:spMkLst>
            <pc:docMk/>
            <pc:sldMk cId="1782182775" sldId="278"/>
            <ac:spMk id="15" creationId="{44F9860F-21EE-24E2-1FDE-924B66B2AD6B}"/>
          </ac:spMkLst>
        </pc:spChg>
      </pc:sldChg>
      <pc:sldChg chg="add del setBg">
        <pc:chgData name="Ng Qiwen Alvin" userId="b0772ff9-b93a-40a2-b41e-0999bef8b336" providerId="ADAL" clId="{5F2E99B2-1DC8-4CDC-924A-756DAB53FADB}" dt="2024-11-14T13:21:39.273" v="1950"/>
        <pc:sldMkLst>
          <pc:docMk/>
          <pc:sldMk cId="2687149654" sldId="278"/>
        </pc:sldMkLst>
      </pc:sldChg>
      <pc:sldChg chg="addSp modSp add del mod">
        <pc:chgData name="Ng Qiwen Alvin" userId="b0772ff9-b93a-40a2-b41e-0999bef8b336" providerId="ADAL" clId="{5F2E99B2-1DC8-4CDC-924A-756DAB53FADB}" dt="2024-11-14T13:24:36.691" v="1991" actId="47"/>
        <pc:sldMkLst>
          <pc:docMk/>
          <pc:sldMk cId="399111402" sldId="279"/>
        </pc:sldMkLst>
        <pc:spChg chg="add mod">
          <ac:chgData name="Ng Qiwen Alvin" userId="b0772ff9-b93a-40a2-b41e-0999bef8b336" providerId="ADAL" clId="{5F2E99B2-1DC8-4CDC-924A-756DAB53FADB}" dt="2024-11-14T13:24:02.257" v="1988"/>
          <ac:spMkLst>
            <pc:docMk/>
            <pc:sldMk cId="399111402" sldId="279"/>
            <ac:spMk id="2" creationId="{0BE43522-F76D-91DD-CD29-7E47103753B3}"/>
          </ac:spMkLst>
        </pc:spChg>
        <pc:spChg chg="add mod">
          <ac:chgData name="Ng Qiwen Alvin" userId="b0772ff9-b93a-40a2-b41e-0999bef8b336" providerId="ADAL" clId="{5F2E99B2-1DC8-4CDC-924A-756DAB53FADB}" dt="2024-11-14T13:24:02.257" v="1988"/>
          <ac:spMkLst>
            <pc:docMk/>
            <pc:sldMk cId="399111402" sldId="279"/>
            <ac:spMk id="3" creationId="{F4232B20-4281-78E4-B9DC-92EC86D27541}"/>
          </ac:spMkLst>
        </pc:spChg>
        <pc:spChg chg="mod">
          <ac:chgData name="Ng Qiwen Alvin" userId="b0772ff9-b93a-40a2-b41e-0999bef8b336" providerId="ADAL" clId="{5F2E99B2-1DC8-4CDC-924A-756DAB53FADB}" dt="2024-11-14T13:23:18.470" v="1984"/>
          <ac:spMkLst>
            <pc:docMk/>
            <pc:sldMk cId="399111402" sldId="279"/>
            <ac:spMk id="14" creationId="{E2626B94-F308-FF79-8C78-E4F060016641}"/>
          </ac:spMkLst>
        </pc:spChg>
        <pc:spChg chg="mod">
          <ac:chgData name="Ng Qiwen Alvin" userId="b0772ff9-b93a-40a2-b41e-0999bef8b336" providerId="ADAL" clId="{5F2E99B2-1DC8-4CDC-924A-756DAB53FADB}" dt="2024-11-14T13:23:43.378" v="1987" actId="207"/>
          <ac:spMkLst>
            <pc:docMk/>
            <pc:sldMk cId="399111402" sldId="279"/>
            <ac:spMk id="15" creationId="{58E1B846-FDDE-3A9D-4E93-9C2112CA3DF5}"/>
          </ac:spMkLst>
        </pc:spChg>
        <pc:picChg chg="add mod">
          <ac:chgData name="Ng Qiwen Alvin" userId="b0772ff9-b93a-40a2-b41e-0999bef8b336" providerId="ADAL" clId="{5F2E99B2-1DC8-4CDC-924A-756DAB53FADB}" dt="2024-11-14T13:24:02.257" v="1988"/>
          <ac:picMkLst>
            <pc:docMk/>
            <pc:sldMk cId="399111402" sldId="279"/>
            <ac:picMk id="4" creationId="{2BA6A425-8962-095A-D98E-41FBAEBA4BB0}"/>
          </ac:picMkLst>
        </pc:picChg>
        <pc:picChg chg="add mod">
          <ac:chgData name="Ng Qiwen Alvin" userId="b0772ff9-b93a-40a2-b41e-0999bef8b336" providerId="ADAL" clId="{5F2E99B2-1DC8-4CDC-924A-756DAB53FADB}" dt="2024-11-14T13:24:02.257" v="1988"/>
          <ac:picMkLst>
            <pc:docMk/>
            <pc:sldMk cId="399111402" sldId="279"/>
            <ac:picMk id="5" creationId="{AE76ABBA-3611-86CB-99F7-AE790F8D3BB7}"/>
          </ac:picMkLst>
        </pc:picChg>
        <pc:picChg chg="add mod">
          <ac:chgData name="Ng Qiwen Alvin" userId="b0772ff9-b93a-40a2-b41e-0999bef8b336" providerId="ADAL" clId="{5F2E99B2-1DC8-4CDC-924A-756DAB53FADB}" dt="2024-11-14T13:24:02.257" v="1988"/>
          <ac:picMkLst>
            <pc:docMk/>
            <pc:sldMk cId="399111402" sldId="279"/>
            <ac:picMk id="6" creationId="{93642A40-B62A-563A-3BD7-B019A49E0091}"/>
          </ac:picMkLst>
        </pc:picChg>
        <pc:picChg chg="add mod">
          <ac:chgData name="Ng Qiwen Alvin" userId="b0772ff9-b93a-40a2-b41e-0999bef8b336" providerId="ADAL" clId="{5F2E99B2-1DC8-4CDC-924A-756DAB53FADB}" dt="2024-11-14T13:24:02.257" v="1988"/>
          <ac:picMkLst>
            <pc:docMk/>
            <pc:sldMk cId="399111402" sldId="279"/>
            <ac:picMk id="10" creationId="{CEF63D50-E01F-40E2-CD0C-063520B2FBEC}"/>
          </ac:picMkLst>
        </pc:picChg>
        <pc:picChg chg="add mod">
          <ac:chgData name="Ng Qiwen Alvin" userId="b0772ff9-b93a-40a2-b41e-0999bef8b336" providerId="ADAL" clId="{5F2E99B2-1DC8-4CDC-924A-756DAB53FADB}" dt="2024-11-14T13:24:02.257" v="1988"/>
          <ac:picMkLst>
            <pc:docMk/>
            <pc:sldMk cId="399111402" sldId="279"/>
            <ac:picMk id="11" creationId="{3E028141-C627-E673-B591-588AF4FEAEEF}"/>
          </ac:picMkLst>
        </pc:picChg>
        <pc:picChg chg="add mod">
          <ac:chgData name="Ng Qiwen Alvin" userId="b0772ff9-b93a-40a2-b41e-0999bef8b336" providerId="ADAL" clId="{5F2E99B2-1DC8-4CDC-924A-756DAB53FADB}" dt="2024-11-14T13:24:02.257" v="1988"/>
          <ac:picMkLst>
            <pc:docMk/>
            <pc:sldMk cId="399111402" sldId="279"/>
            <ac:picMk id="16" creationId="{D8C46819-ABE5-529F-7119-56E6C118503B}"/>
          </ac:picMkLst>
        </pc:picChg>
        <pc:picChg chg="add mod">
          <ac:chgData name="Ng Qiwen Alvin" userId="b0772ff9-b93a-40a2-b41e-0999bef8b336" providerId="ADAL" clId="{5F2E99B2-1DC8-4CDC-924A-756DAB53FADB}" dt="2024-11-14T13:24:02.257" v="1988"/>
          <ac:picMkLst>
            <pc:docMk/>
            <pc:sldMk cId="399111402" sldId="279"/>
            <ac:picMk id="17" creationId="{FE2F7C8D-72FE-83B3-FA4D-BDE10CFA359E}"/>
          </ac:picMkLst>
        </pc:picChg>
        <pc:picChg chg="add mod">
          <ac:chgData name="Ng Qiwen Alvin" userId="b0772ff9-b93a-40a2-b41e-0999bef8b336" providerId="ADAL" clId="{5F2E99B2-1DC8-4CDC-924A-756DAB53FADB}" dt="2024-11-14T13:24:02.257" v="1988"/>
          <ac:picMkLst>
            <pc:docMk/>
            <pc:sldMk cId="399111402" sldId="279"/>
            <ac:picMk id="18" creationId="{586A9E4F-36D2-E7AA-470A-7B28C260B7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555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4889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775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a:t>Click to edit Master title style</a:t>
            </a:r>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7095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7441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3525520"/>
            <a:ext cx="6217920" cy="1089660"/>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2325371"/>
            <a:ext cx="6217920" cy="1200150"/>
          </a:xfrm>
        </p:spPr>
        <p:txBody>
          <a:bodyPr anchor="b"/>
          <a:lstStyle>
            <a:lvl1pPr marL="0" indent="0">
              <a:buNone/>
              <a:defRPr sz="1600">
                <a:solidFill>
                  <a:schemeClr val="tx1">
                    <a:tint val="75000"/>
                  </a:schemeClr>
                </a:solidFill>
              </a:defRPr>
            </a:lvl1pPr>
            <a:lvl2pPr marL="365760" indent="0">
              <a:buNone/>
              <a:defRPr sz="1440">
                <a:solidFill>
                  <a:schemeClr val="tx1">
                    <a:tint val="75000"/>
                  </a:schemeClr>
                </a:solidFill>
              </a:defRPr>
            </a:lvl2pPr>
            <a:lvl3pPr marL="731520" indent="0">
              <a:buNone/>
              <a:defRPr sz="1280">
                <a:solidFill>
                  <a:schemeClr val="tx1">
                    <a:tint val="75000"/>
                  </a:schemeClr>
                </a:solidFill>
              </a:defRPr>
            </a:lvl3pPr>
            <a:lvl4pPr marL="1097280" indent="0">
              <a:buNone/>
              <a:defRPr sz="1120">
                <a:solidFill>
                  <a:schemeClr val="tx1">
                    <a:tint val="75000"/>
                  </a:schemeClr>
                </a:solidFill>
              </a:defRPr>
            </a:lvl4pPr>
            <a:lvl5pPr marL="1463040" indent="0">
              <a:buNone/>
              <a:defRPr sz="1120">
                <a:solidFill>
                  <a:schemeClr val="tx1">
                    <a:tint val="75000"/>
                  </a:schemeClr>
                </a:solidFill>
              </a:defRPr>
            </a:lvl5pPr>
            <a:lvl6pPr marL="1828800" indent="0">
              <a:buNone/>
              <a:defRPr sz="1120">
                <a:solidFill>
                  <a:schemeClr val="tx1">
                    <a:tint val="75000"/>
                  </a:schemeClr>
                </a:solidFill>
              </a:defRPr>
            </a:lvl6pPr>
            <a:lvl7pPr marL="2194560" indent="0">
              <a:buNone/>
              <a:defRPr sz="1120">
                <a:solidFill>
                  <a:schemeClr val="tx1">
                    <a:tint val="75000"/>
                  </a:schemeClr>
                </a:solidFill>
              </a:defRPr>
            </a:lvl7pPr>
            <a:lvl8pPr marL="2560320" indent="0">
              <a:buNone/>
              <a:defRPr sz="1120">
                <a:solidFill>
                  <a:schemeClr val="tx1">
                    <a:tint val="75000"/>
                  </a:schemeClr>
                </a:solidFill>
              </a:defRPr>
            </a:lvl8pPr>
            <a:lvl9pPr marL="2926080"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8244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0260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1228090"/>
            <a:ext cx="323215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365760" y="1739900"/>
            <a:ext cx="323215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0" y="1228090"/>
            <a:ext cx="323342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16020" y="1739900"/>
            <a:ext cx="323342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487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1936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191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218441"/>
            <a:ext cx="4089400" cy="468249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2853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3840480"/>
            <a:ext cx="4389120" cy="453390"/>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490220"/>
            <a:ext cx="4389120" cy="3291840"/>
          </a:xfrm>
        </p:spPr>
        <p:txBody>
          <a:bodyPr/>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endParaRPr lang="en-US"/>
          </a:p>
        </p:txBody>
      </p:sp>
      <p:sp>
        <p:nvSpPr>
          <p:cNvPr id="4" name="Text Placeholder 3"/>
          <p:cNvSpPr>
            <a:spLocks noGrp="1"/>
          </p:cNvSpPr>
          <p:nvPr>
            <p:ph type="body" sz="half" idx="2"/>
          </p:nvPr>
        </p:nvSpPr>
        <p:spPr>
          <a:xfrm>
            <a:off x="1433830" y="4293870"/>
            <a:ext cx="4389120" cy="64389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2519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1386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1"/>
            <a:ext cx="1645920" cy="46812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219711"/>
            <a:ext cx="4815840" cy="4681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2016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0"/>
            <a:ext cx="658368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60" y="1280161"/>
            <a:ext cx="6583680" cy="3620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5760" y="5085080"/>
            <a:ext cx="170688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2499360" y="5085080"/>
            <a:ext cx="23164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0"/>
            <a:ext cx="170688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255085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731520" rtl="0" eaLnBrk="1" latinLnBrk="0" hangingPunct="1">
        <a:spcBef>
          <a:spcPct val="0"/>
        </a:spcBef>
        <a:buNone/>
        <a:defRPr sz="3520" kern="1200">
          <a:solidFill>
            <a:schemeClr val="tx1"/>
          </a:solidFill>
          <a:latin typeface="+mj-lt"/>
          <a:ea typeface="+mj-ea"/>
          <a:cs typeface="+mj-cs"/>
        </a:defRPr>
      </a:lvl1pPr>
    </p:titleStyle>
    <p:bodyStyle>
      <a:lvl1pPr marL="274320" indent="-274320" algn="l" defTabSz="731520" rtl="0" eaLnBrk="1" latinLnBrk="0" hangingPunct="1">
        <a:spcBef>
          <a:spcPct val="20000"/>
        </a:spcBef>
        <a:buFont typeface="Arial" pitchFamily="34" charset="0"/>
        <a:buChar char="•"/>
        <a:defRPr sz="2560" kern="1200">
          <a:solidFill>
            <a:schemeClr val="tx1"/>
          </a:solidFill>
          <a:latin typeface="+mn-lt"/>
          <a:ea typeface="+mn-ea"/>
          <a:cs typeface="+mn-cs"/>
        </a:defRPr>
      </a:lvl1pPr>
      <a:lvl2pPr marL="594360" indent="-228600" algn="l" defTabSz="731520" rtl="0" eaLnBrk="1" latinLnBrk="0" hangingPunct="1">
        <a:spcBef>
          <a:spcPct val="20000"/>
        </a:spcBef>
        <a:buFont typeface="Arial" pitchFamily="34" charset="0"/>
        <a:buChar char="–"/>
        <a:defRPr sz="2240" kern="1200">
          <a:solidFill>
            <a:schemeClr val="tx1"/>
          </a:solidFill>
          <a:latin typeface="+mn-lt"/>
          <a:ea typeface="+mn-ea"/>
          <a:cs typeface="+mn-cs"/>
        </a:defRPr>
      </a:lvl2pPr>
      <a:lvl3pPr marL="914400" indent="-182880" algn="l" defTabSz="731520" rtl="0" eaLnBrk="1" latinLnBrk="0" hangingPunct="1">
        <a:spcBef>
          <a:spcPct val="20000"/>
        </a:spcBef>
        <a:buFont typeface="Arial" pitchFamily="34" charset="0"/>
        <a:buChar char="•"/>
        <a:defRPr sz="1920" kern="1200">
          <a:solidFill>
            <a:schemeClr val="tx1"/>
          </a:solidFill>
          <a:latin typeface="+mn-lt"/>
          <a:ea typeface="+mn-ea"/>
          <a:cs typeface="+mn-cs"/>
        </a:defRPr>
      </a:lvl3pPr>
      <a:lvl4pPr marL="12801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92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68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44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320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9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hyperlink" Target="mailto:e1353302@u.nus.edu" TargetMode="External"/><Relationship Id="rId3" Type="http://schemas.openxmlformats.org/officeDocument/2006/relationships/image" Target="../media/image3.png"/><Relationship Id="rId7" Type="http://schemas.openxmlformats.org/officeDocument/2006/relationships/hyperlink" Target="mailto:e1352338@u.nus.edu"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mailto:e1351854@u.nus.edu" TargetMode="External"/><Relationship Id="rId5" Type="http://schemas.openxmlformats.org/officeDocument/2006/relationships/hyperlink" Target="mailto:e1351476@u.nus.edu" TargetMode="External"/><Relationship Id="rId10" Type="http://schemas.openxmlformats.org/officeDocument/2006/relationships/hyperlink" Target="mailto:e1353102@u.nus.edu" TargetMode="External"/><Relationship Id="rId4" Type="http://schemas.openxmlformats.org/officeDocument/2006/relationships/hyperlink" Target="mailto:e1352864@u.nus.edu" TargetMode="External"/><Relationship Id="rId9" Type="http://schemas.openxmlformats.org/officeDocument/2006/relationships/hyperlink" Target="mailto:e1351192@u.nus.edu"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SG" sz="1440"/>
          </a:p>
        </p:txBody>
      </p:sp>
      <p:grpSp>
        <p:nvGrpSpPr>
          <p:cNvPr id="3" name="Group 3"/>
          <p:cNvGrpSpPr/>
          <p:nvPr/>
        </p:nvGrpSpPr>
        <p:grpSpPr>
          <a:xfrm>
            <a:off x="0" y="0"/>
            <a:ext cx="8802064" cy="8229600"/>
            <a:chOff x="0" y="0"/>
            <a:chExt cx="2897799" cy="2709333"/>
          </a:xfrm>
        </p:grpSpPr>
        <p:sp>
          <p:nvSpPr>
            <p:cNvPr id="4" name="Freeform 4"/>
            <p:cNvSpPr/>
            <p:nvPr/>
          </p:nvSpPr>
          <p:spPr>
            <a:xfrm>
              <a:off x="0" y="0"/>
              <a:ext cx="2897799" cy="2709333"/>
            </a:xfrm>
            <a:custGeom>
              <a:avLst/>
              <a:gdLst/>
              <a:ahLst/>
              <a:cxnLst/>
              <a:rect l="l" t="t" r="r" b="b"/>
              <a:pathLst>
                <a:path w="2897799" h="2709333">
                  <a:moveTo>
                    <a:pt x="0" y="0"/>
                  </a:moveTo>
                  <a:lnTo>
                    <a:pt x="2897799" y="0"/>
                  </a:lnTo>
                  <a:lnTo>
                    <a:pt x="2897799" y="2709333"/>
                  </a:lnTo>
                  <a:lnTo>
                    <a:pt x="0" y="2709333"/>
                  </a:lnTo>
                  <a:close/>
                </a:path>
              </a:pathLst>
            </a:custGeom>
            <a:gradFill rotWithShape="1">
              <a:gsLst>
                <a:gs pos="0">
                  <a:srgbClr val="000000">
                    <a:alpha val="100000"/>
                  </a:srgbClr>
                </a:gs>
                <a:gs pos="100000">
                  <a:srgbClr val="555555">
                    <a:alpha val="0"/>
                  </a:srgbClr>
                </a:gs>
              </a:gsLst>
              <a:lin ang="0"/>
            </a:gradFill>
          </p:spPr>
          <p:txBody>
            <a:bodyPr/>
            <a:lstStyle/>
            <a:p>
              <a:endParaRPr lang="en-SG" sz="1440"/>
            </a:p>
          </p:txBody>
        </p:sp>
        <p:sp>
          <p:nvSpPr>
            <p:cNvPr id="5" name="TextBox 5"/>
            <p:cNvSpPr txBox="1"/>
            <p:nvPr/>
          </p:nvSpPr>
          <p:spPr>
            <a:xfrm>
              <a:off x="0" y="-38100"/>
              <a:ext cx="2897799" cy="2747433"/>
            </a:xfrm>
            <a:prstGeom prst="rect">
              <a:avLst/>
            </a:prstGeom>
          </p:spPr>
          <p:txBody>
            <a:bodyPr lIns="40640" tIns="40640" rIns="40640" bIns="40640" rtlCol="0" anchor="ctr"/>
            <a:lstStyle/>
            <a:p>
              <a:pPr algn="ctr">
                <a:lnSpc>
                  <a:spcPts val="2127"/>
                </a:lnSpc>
                <a:spcBef>
                  <a:spcPct val="0"/>
                </a:spcBef>
              </a:pPr>
              <a:endParaRPr sz="1440"/>
            </a:p>
          </p:txBody>
        </p:sp>
      </p:grpSp>
      <p:sp>
        <p:nvSpPr>
          <p:cNvPr id="6" name="TextBox 6"/>
          <p:cNvSpPr txBox="1"/>
          <p:nvPr/>
        </p:nvSpPr>
        <p:spPr>
          <a:xfrm>
            <a:off x="822960" y="3219671"/>
            <a:ext cx="8802064" cy="3077766"/>
          </a:xfrm>
          <a:prstGeom prst="rect">
            <a:avLst/>
          </a:prstGeom>
        </p:spPr>
        <p:txBody>
          <a:bodyPr wrap="square" lIns="0" tIns="0" rIns="0" bIns="0" rtlCol="0" anchor="t">
            <a:spAutoFit/>
          </a:bodyPr>
          <a:lstStyle/>
          <a:p>
            <a:pPr>
              <a:lnSpc>
                <a:spcPts val="7973"/>
              </a:lnSpc>
            </a:pPr>
            <a:r>
              <a:rPr lang="en-US" sz="8393" b="1" dirty="0">
                <a:solidFill>
                  <a:srgbClr val="FFFFFF"/>
                </a:solidFill>
                <a:latin typeface="Poppins Semi-Bold"/>
                <a:ea typeface="Poppins Semi-Bold"/>
                <a:cs typeface="Poppins Semi-Bold"/>
                <a:sym typeface="Poppins Semi-Bold"/>
              </a:rPr>
              <a:t>Carbon Emissions Calculator</a:t>
            </a:r>
          </a:p>
        </p:txBody>
      </p:sp>
      <p:sp>
        <p:nvSpPr>
          <p:cNvPr id="7" name="TextBox 7"/>
          <p:cNvSpPr txBox="1"/>
          <p:nvPr/>
        </p:nvSpPr>
        <p:spPr>
          <a:xfrm>
            <a:off x="822961" y="2353180"/>
            <a:ext cx="5732650" cy="705321"/>
          </a:xfrm>
          <a:prstGeom prst="rect">
            <a:avLst/>
          </a:prstGeom>
        </p:spPr>
        <p:txBody>
          <a:bodyPr lIns="0" tIns="0" rIns="0" bIns="0" rtlCol="0" anchor="t">
            <a:spAutoFit/>
          </a:bodyPr>
          <a:lstStyle/>
          <a:p>
            <a:pPr>
              <a:lnSpc>
                <a:spcPts val="5515"/>
              </a:lnSpc>
            </a:pPr>
            <a:r>
              <a:rPr lang="en-US" sz="4795" dirty="0" err="1">
                <a:solidFill>
                  <a:srgbClr val="FFFFFF"/>
                </a:solidFill>
                <a:latin typeface="Poppins"/>
                <a:ea typeface="Poppins"/>
                <a:cs typeface="Poppins"/>
                <a:sym typeface="Poppins"/>
              </a:rPr>
              <a:t>CarbonEasy</a:t>
            </a:r>
            <a:r>
              <a:rPr lang="en-US" sz="4795" dirty="0">
                <a:solidFill>
                  <a:srgbClr val="FFFFFF"/>
                </a:solidFill>
                <a:latin typeface="Poppins"/>
                <a:ea typeface="Poppins"/>
                <a:cs typeface="Poppins"/>
                <a:sym typeface="Poppins"/>
              </a:rPr>
              <a:t>!</a:t>
            </a:r>
          </a:p>
        </p:txBody>
      </p:sp>
      <p:sp>
        <p:nvSpPr>
          <p:cNvPr id="8" name="TextBox 8"/>
          <p:cNvSpPr txBox="1"/>
          <p:nvPr/>
        </p:nvSpPr>
        <p:spPr>
          <a:xfrm>
            <a:off x="822960" y="1106252"/>
            <a:ext cx="2412406" cy="487313"/>
          </a:xfrm>
          <a:prstGeom prst="rect">
            <a:avLst/>
          </a:prstGeom>
        </p:spPr>
        <p:txBody>
          <a:bodyPr lIns="0" tIns="0" rIns="0" bIns="0" rtlCol="0" anchor="t">
            <a:spAutoFit/>
          </a:bodyPr>
          <a:lstStyle/>
          <a:p>
            <a:pPr>
              <a:lnSpc>
                <a:spcPts val="1874"/>
              </a:lnSpc>
            </a:pPr>
            <a:r>
              <a:rPr lang="en-US" sz="1629" dirty="0">
                <a:solidFill>
                  <a:srgbClr val="FFFFFF"/>
                </a:solidFill>
                <a:latin typeface="Poppins"/>
                <a:ea typeface="Poppins"/>
                <a:cs typeface="Poppins"/>
                <a:sym typeface="Poppins"/>
              </a:rPr>
              <a:t>National University of Singapore</a:t>
            </a:r>
          </a:p>
        </p:txBody>
      </p:sp>
      <p:sp>
        <p:nvSpPr>
          <p:cNvPr id="9" name="TextBox 9"/>
          <p:cNvSpPr txBox="1"/>
          <p:nvPr/>
        </p:nvSpPr>
        <p:spPr>
          <a:xfrm>
            <a:off x="822960" y="6700493"/>
            <a:ext cx="2794483" cy="282129"/>
          </a:xfrm>
          <a:prstGeom prst="rect">
            <a:avLst/>
          </a:prstGeom>
        </p:spPr>
        <p:txBody>
          <a:bodyPr lIns="0" tIns="0" rIns="0" bIns="0" rtlCol="0" anchor="t">
            <a:spAutoFit/>
          </a:bodyPr>
          <a:lstStyle/>
          <a:p>
            <a:pPr>
              <a:lnSpc>
                <a:spcPts val="2170"/>
              </a:lnSpc>
            </a:pPr>
            <a:r>
              <a:rPr lang="en-US" sz="1887" dirty="0">
                <a:solidFill>
                  <a:srgbClr val="FFFFFF"/>
                </a:solidFill>
                <a:latin typeface="Poppins"/>
                <a:ea typeface="Poppins"/>
                <a:cs typeface="Poppins"/>
                <a:sym typeface="Poppins"/>
              </a:rPr>
              <a:t>Data Dynamics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33C659D8-E47F-3369-0C0D-7CB746105233}"/>
              </a:ext>
            </a:extLst>
          </p:cNvPr>
          <p:cNvPicPr>
            <a:picLocks noChangeAspect="1"/>
          </p:cNvPicPr>
          <p:nvPr/>
        </p:nvPicPr>
        <p:blipFill>
          <a:blip r:embed="rId3"/>
          <a:srcRect t="7736" b="61266"/>
          <a:stretch/>
        </p:blipFill>
        <p:spPr>
          <a:xfrm>
            <a:off x="0" y="-419"/>
            <a:ext cx="14630400" cy="1215483"/>
          </a:xfrm>
          <a:prstGeom prst="rect">
            <a:avLst/>
          </a:prstGeom>
        </p:spPr>
      </p:pic>
      <p:sp>
        <p:nvSpPr>
          <p:cNvPr id="2" name="Text 0"/>
          <p:cNvSpPr/>
          <p:nvPr/>
        </p:nvSpPr>
        <p:spPr>
          <a:xfrm>
            <a:off x="396835" y="272891"/>
            <a:ext cx="2480905" cy="310158"/>
          </a:xfrm>
          <a:prstGeom prst="rect">
            <a:avLst/>
          </a:prstGeom>
          <a:noFill/>
          <a:ln/>
        </p:spPr>
        <p:txBody>
          <a:bodyPr wrap="none" lIns="0" tIns="0" rIns="0" bIns="0" rtlCol="0" anchor="t"/>
          <a:lstStyle/>
          <a:p>
            <a:pPr marL="0" indent="0">
              <a:lnSpc>
                <a:spcPts val="240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Standard Calculator</a:t>
            </a:r>
            <a:endParaRPr lang="en-US" sz="3600" b="1" dirty="0">
              <a:solidFill>
                <a:schemeClr val="bg1"/>
              </a:solidFill>
              <a:latin typeface="Poppins Semi-Bold" panose="020B0604020202020204" charset="0"/>
              <a:cs typeface="Poppins Semi-Bold" panose="020B0604020202020204" charset="0"/>
            </a:endParaRPr>
          </a:p>
        </p:txBody>
      </p:sp>
      <p:pic>
        <p:nvPicPr>
          <p:cNvPr id="3" name="Image 0" descr="preencoded.png"/>
          <p:cNvPicPr>
            <a:picLocks noChangeAspect="1"/>
          </p:cNvPicPr>
          <p:nvPr/>
        </p:nvPicPr>
        <p:blipFill>
          <a:blip r:embed="rId4"/>
          <a:stretch>
            <a:fillRect/>
          </a:stretch>
        </p:blipFill>
        <p:spPr>
          <a:xfrm>
            <a:off x="396834" y="814387"/>
            <a:ext cx="496133" cy="595431"/>
          </a:xfrm>
          <a:prstGeom prst="rect">
            <a:avLst/>
          </a:prstGeom>
        </p:spPr>
      </p:pic>
      <p:pic>
        <p:nvPicPr>
          <p:cNvPr id="5" name="Image 1" descr="preencoded.png"/>
          <p:cNvPicPr>
            <a:picLocks noChangeAspect="1"/>
          </p:cNvPicPr>
          <p:nvPr/>
        </p:nvPicPr>
        <p:blipFill>
          <a:blip r:embed="rId5"/>
          <a:stretch>
            <a:fillRect/>
          </a:stretch>
        </p:blipFill>
        <p:spPr>
          <a:xfrm>
            <a:off x="396835" y="1366361"/>
            <a:ext cx="496133" cy="2310646"/>
          </a:xfrm>
          <a:prstGeom prst="rect">
            <a:avLst/>
          </a:prstGeom>
        </p:spPr>
      </p:pic>
      <p:pic>
        <p:nvPicPr>
          <p:cNvPr id="17" name="Image 2" descr="preencoded.png"/>
          <p:cNvPicPr>
            <a:picLocks noChangeAspect="1"/>
          </p:cNvPicPr>
          <p:nvPr/>
        </p:nvPicPr>
        <p:blipFill>
          <a:blip r:embed="rId6"/>
          <a:stretch>
            <a:fillRect/>
          </a:stretch>
        </p:blipFill>
        <p:spPr>
          <a:xfrm>
            <a:off x="396835" y="3615765"/>
            <a:ext cx="496133" cy="1807770"/>
          </a:xfrm>
          <a:prstGeom prst="rect">
            <a:avLst/>
          </a:prstGeom>
        </p:spPr>
      </p:pic>
      <p:pic>
        <p:nvPicPr>
          <p:cNvPr id="25" name="Image 3" descr="preencoded.png"/>
          <p:cNvPicPr>
            <a:picLocks noChangeAspect="1"/>
          </p:cNvPicPr>
          <p:nvPr/>
        </p:nvPicPr>
        <p:blipFill>
          <a:blip r:embed="rId7"/>
          <a:stretch>
            <a:fillRect/>
          </a:stretch>
        </p:blipFill>
        <p:spPr>
          <a:xfrm>
            <a:off x="396835" y="5372847"/>
            <a:ext cx="496133" cy="2042366"/>
          </a:xfrm>
          <a:prstGeom prst="rect">
            <a:avLst/>
          </a:prstGeom>
        </p:spPr>
      </p:pic>
      <p:sp>
        <p:nvSpPr>
          <p:cNvPr id="38" name="TextBox 37">
            <a:extLst>
              <a:ext uri="{FF2B5EF4-FFF2-40B4-BE49-F238E27FC236}">
                <a16:creationId xmlns:a16="http://schemas.microsoft.com/office/drawing/2014/main" id="{96E24355-0EFF-FC2A-9F0F-8D6B90D9B6C6}"/>
              </a:ext>
            </a:extLst>
          </p:cNvPr>
          <p:cNvSpPr txBox="1"/>
          <p:nvPr/>
        </p:nvSpPr>
        <p:spPr>
          <a:xfrm>
            <a:off x="892966" y="603765"/>
            <a:ext cx="13737433" cy="400110"/>
          </a:xfrm>
          <a:prstGeom prst="rect">
            <a:avLst/>
          </a:prstGeom>
          <a:noFill/>
        </p:spPr>
        <p:txBody>
          <a:bodyPr wrap="square" rtlCol="0">
            <a:spAutoFit/>
          </a:bodyPr>
          <a:lstStyle/>
          <a:p>
            <a:r>
              <a:rPr lang="en-US" sz="2000" b="1" dirty="0">
                <a:solidFill>
                  <a:schemeClr val="bg1"/>
                </a:solidFill>
                <a:latin typeface="Poppins Semi-Bold" panose="020B0604020202020204" charset="0"/>
                <a:ea typeface="Gelasio" pitchFamily="34" charset="-122"/>
                <a:cs typeface="Poppins Semi-Bold" panose="020B0604020202020204" charset="0"/>
              </a:rPr>
              <a:t>Total carbon dioxide equivalent (</a:t>
            </a:r>
            <a:r>
              <a:rPr lang="en-US" sz="2000" b="1" dirty="0" err="1">
                <a:solidFill>
                  <a:schemeClr val="bg1"/>
                </a:solidFill>
                <a:latin typeface="Poppins Semi-Bold" panose="020B0604020202020204" charset="0"/>
                <a:ea typeface="Gelasio" pitchFamily="34" charset="-122"/>
                <a:cs typeface="Poppins Semi-Bold" panose="020B0604020202020204" charset="0"/>
              </a:rPr>
              <a:t>CO₂e</a:t>
            </a:r>
            <a:r>
              <a:rPr lang="en-US" sz="2000" b="1" dirty="0">
                <a:solidFill>
                  <a:schemeClr val="bg1"/>
                </a:solidFill>
                <a:latin typeface="Poppins Semi-Bold" panose="020B0604020202020204" charset="0"/>
                <a:ea typeface="Gelasio" pitchFamily="34" charset="-122"/>
                <a:cs typeface="Poppins Semi-Bold" panose="020B0604020202020204" charset="0"/>
              </a:rPr>
              <a:t>) emissions calculated based on provided activity data and emission factors.</a:t>
            </a:r>
            <a:endParaRPr lang="en-US" sz="2000" b="1" dirty="0">
              <a:solidFill>
                <a:schemeClr val="bg1"/>
              </a:solidFill>
              <a:latin typeface="Poppins Semi-Bold" panose="020B0604020202020204" charset="0"/>
              <a:cs typeface="Poppins Semi-Bold" panose="020B0604020202020204" charset="0"/>
            </a:endParaRPr>
          </a:p>
        </p:txBody>
      </p:sp>
      <p:grpSp>
        <p:nvGrpSpPr>
          <p:cNvPr id="39" name="Group 38">
            <a:extLst>
              <a:ext uri="{FF2B5EF4-FFF2-40B4-BE49-F238E27FC236}">
                <a16:creationId xmlns:a16="http://schemas.microsoft.com/office/drawing/2014/main" id="{1B440440-3275-E3F7-38CB-2099E339BA03}"/>
              </a:ext>
            </a:extLst>
          </p:cNvPr>
          <p:cNvGrpSpPr/>
          <p:nvPr/>
        </p:nvGrpSpPr>
        <p:grpSpPr>
          <a:xfrm>
            <a:off x="7195456" y="1444021"/>
            <a:ext cx="2062663" cy="224804"/>
            <a:chOff x="793790" y="3457456"/>
            <a:chExt cx="3026568" cy="347305"/>
          </a:xfrm>
        </p:grpSpPr>
        <p:sp>
          <p:nvSpPr>
            <p:cNvPr id="40" name="Shape 1">
              <a:extLst>
                <a:ext uri="{FF2B5EF4-FFF2-40B4-BE49-F238E27FC236}">
                  <a16:creationId xmlns:a16="http://schemas.microsoft.com/office/drawing/2014/main" id="{C6FFA3B2-8F28-06D2-F3D7-D22B3FC01A1E}"/>
                </a:ext>
              </a:extLst>
            </p:cNvPr>
            <p:cNvSpPr/>
            <p:nvPr/>
          </p:nvSpPr>
          <p:spPr>
            <a:xfrm>
              <a:off x="793790" y="3457456"/>
              <a:ext cx="347305" cy="347305"/>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41" name="Text 2">
              <a:extLst>
                <a:ext uri="{FF2B5EF4-FFF2-40B4-BE49-F238E27FC236}">
                  <a16:creationId xmlns:a16="http://schemas.microsoft.com/office/drawing/2014/main" id="{E8CAB045-A421-1A28-E3D2-F1A3EC555EE0}"/>
                </a:ext>
              </a:extLst>
            </p:cNvPr>
            <p:cNvSpPr/>
            <p:nvPr/>
          </p:nvSpPr>
          <p:spPr>
            <a:xfrm>
              <a:off x="1339453" y="3457456"/>
              <a:ext cx="2480905" cy="310158"/>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Water Usage</a:t>
              </a:r>
              <a:endParaRPr lang="en-US" sz="1950" dirty="0">
                <a:latin typeface="Poppins Semi-Bold" panose="020B0604020202020204" charset="0"/>
                <a:cs typeface="Poppins Semi-Bold" panose="020B0604020202020204" charset="0"/>
              </a:endParaRPr>
            </a:p>
          </p:txBody>
        </p:sp>
      </p:grpSp>
      <p:grpSp>
        <p:nvGrpSpPr>
          <p:cNvPr id="42" name="Group 41">
            <a:extLst>
              <a:ext uri="{FF2B5EF4-FFF2-40B4-BE49-F238E27FC236}">
                <a16:creationId xmlns:a16="http://schemas.microsoft.com/office/drawing/2014/main" id="{E347FA7B-5C17-5443-0EB9-3BF7DE4189DB}"/>
              </a:ext>
            </a:extLst>
          </p:cNvPr>
          <p:cNvGrpSpPr/>
          <p:nvPr/>
        </p:nvGrpSpPr>
        <p:grpSpPr>
          <a:xfrm>
            <a:off x="10777960" y="3396536"/>
            <a:ext cx="2062663" cy="224804"/>
            <a:chOff x="9621322" y="3457456"/>
            <a:chExt cx="3026568" cy="347305"/>
          </a:xfrm>
        </p:grpSpPr>
        <p:sp>
          <p:nvSpPr>
            <p:cNvPr id="43" name="Shape 5">
              <a:extLst>
                <a:ext uri="{FF2B5EF4-FFF2-40B4-BE49-F238E27FC236}">
                  <a16:creationId xmlns:a16="http://schemas.microsoft.com/office/drawing/2014/main" id="{8BF441A0-D3C6-9354-85D4-7B4DA3E40EF1}"/>
                </a:ext>
              </a:extLst>
            </p:cNvPr>
            <p:cNvSpPr/>
            <p:nvPr/>
          </p:nvSpPr>
          <p:spPr>
            <a:xfrm>
              <a:off x="9621322" y="3457456"/>
              <a:ext cx="347305" cy="347305"/>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44" name="Text 6">
              <a:extLst>
                <a:ext uri="{FF2B5EF4-FFF2-40B4-BE49-F238E27FC236}">
                  <a16:creationId xmlns:a16="http://schemas.microsoft.com/office/drawing/2014/main" id="{2C50D8A1-DB41-67D8-52D5-C8FDB74DB8DC}"/>
                </a:ext>
              </a:extLst>
            </p:cNvPr>
            <p:cNvSpPr/>
            <p:nvPr/>
          </p:nvSpPr>
          <p:spPr>
            <a:xfrm>
              <a:off x="10166985" y="3457456"/>
              <a:ext cx="2480905" cy="310158"/>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Electricity Usage</a:t>
              </a:r>
              <a:endParaRPr lang="en-US" sz="1950" dirty="0">
                <a:latin typeface="Poppins Semi-Bold" panose="020B0604020202020204" charset="0"/>
                <a:cs typeface="Poppins Semi-Bold" panose="020B0604020202020204" charset="0"/>
              </a:endParaRPr>
            </a:p>
          </p:txBody>
        </p:sp>
      </p:grpSp>
      <p:grpSp>
        <p:nvGrpSpPr>
          <p:cNvPr id="45" name="Group 44">
            <a:extLst>
              <a:ext uri="{FF2B5EF4-FFF2-40B4-BE49-F238E27FC236}">
                <a16:creationId xmlns:a16="http://schemas.microsoft.com/office/drawing/2014/main" id="{286086FB-571C-F9E5-4CEB-7E9058BD3857}"/>
              </a:ext>
            </a:extLst>
          </p:cNvPr>
          <p:cNvGrpSpPr/>
          <p:nvPr/>
        </p:nvGrpSpPr>
        <p:grpSpPr>
          <a:xfrm>
            <a:off x="7171023" y="5410157"/>
            <a:ext cx="2798795" cy="224804"/>
            <a:chOff x="793790" y="4449604"/>
            <a:chExt cx="4106703" cy="347305"/>
          </a:xfrm>
        </p:grpSpPr>
        <p:sp>
          <p:nvSpPr>
            <p:cNvPr id="46" name="Shape 7">
              <a:extLst>
                <a:ext uri="{FF2B5EF4-FFF2-40B4-BE49-F238E27FC236}">
                  <a16:creationId xmlns:a16="http://schemas.microsoft.com/office/drawing/2014/main" id="{A2318B5E-5FD5-9C20-1685-C7E224D99E07}"/>
                </a:ext>
              </a:extLst>
            </p:cNvPr>
            <p:cNvSpPr/>
            <p:nvPr/>
          </p:nvSpPr>
          <p:spPr>
            <a:xfrm>
              <a:off x="793790" y="4449604"/>
              <a:ext cx="347305" cy="347305"/>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47" name="Text 8">
              <a:extLst>
                <a:ext uri="{FF2B5EF4-FFF2-40B4-BE49-F238E27FC236}">
                  <a16:creationId xmlns:a16="http://schemas.microsoft.com/office/drawing/2014/main" id="{5E2D624F-1BFC-7075-69D4-123BF24A1996}"/>
                </a:ext>
              </a:extLst>
            </p:cNvPr>
            <p:cNvSpPr/>
            <p:nvPr/>
          </p:nvSpPr>
          <p:spPr>
            <a:xfrm>
              <a:off x="1339453" y="4449604"/>
              <a:ext cx="3561040" cy="310158"/>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Total Area and Workforce Count</a:t>
              </a:r>
              <a:endParaRPr lang="en-US" sz="1950" dirty="0">
                <a:latin typeface="Poppins Semi-Bold" panose="020B0604020202020204" charset="0"/>
                <a:cs typeface="Poppins Semi-Bold" panose="020B0604020202020204" charset="0"/>
              </a:endParaRPr>
            </a:p>
          </p:txBody>
        </p:sp>
      </p:grpSp>
      <p:sp>
        <p:nvSpPr>
          <p:cNvPr id="48" name="Shape 9">
            <a:extLst>
              <a:ext uri="{FF2B5EF4-FFF2-40B4-BE49-F238E27FC236}">
                <a16:creationId xmlns:a16="http://schemas.microsoft.com/office/drawing/2014/main" id="{0B1F7988-8ACA-B542-1FFB-BCD6FC4D32CD}"/>
              </a:ext>
            </a:extLst>
          </p:cNvPr>
          <p:cNvSpPr/>
          <p:nvPr/>
        </p:nvSpPr>
        <p:spPr>
          <a:xfrm>
            <a:off x="10915725" y="5408441"/>
            <a:ext cx="236695" cy="224804"/>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49" name="Text 10">
            <a:extLst>
              <a:ext uri="{FF2B5EF4-FFF2-40B4-BE49-F238E27FC236}">
                <a16:creationId xmlns:a16="http://schemas.microsoft.com/office/drawing/2014/main" id="{6600E716-40B9-CA4D-A585-8AF0C57B840C}"/>
              </a:ext>
            </a:extLst>
          </p:cNvPr>
          <p:cNvSpPr/>
          <p:nvPr/>
        </p:nvSpPr>
        <p:spPr>
          <a:xfrm>
            <a:off x="11276281" y="5406381"/>
            <a:ext cx="1908734" cy="200759"/>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Data Upload Via CSV File</a:t>
            </a:r>
            <a:endParaRPr lang="en-US" sz="1950" dirty="0">
              <a:latin typeface="Poppins Semi-Bold" panose="020B0604020202020204" charset="0"/>
              <a:cs typeface="Poppins Semi-Bold" panose="020B0604020202020204" charset="0"/>
            </a:endParaRPr>
          </a:p>
        </p:txBody>
      </p:sp>
      <p:grpSp>
        <p:nvGrpSpPr>
          <p:cNvPr id="50" name="Group 49">
            <a:extLst>
              <a:ext uri="{FF2B5EF4-FFF2-40B4-BE49-F238E27FC236}">
                <a16:creationId xmlns:a16="http://schemas.microsoft.com/office/drawing/2014/main" id="{51917EEB-794D-9E62-A6DB-65295F256C2E}"/>
              </a:ext>
            </a:extLst>
          </p:cNvPr>
          <p:cNvGrpSpPr/>
          <p:nvPr/>
        </p:nvGrpSpPr>
        <p:grpSpPr>
          <a:xfrm>
            <a:off x="7195456" y="3385306"/>
            <a:ext cx="2062663" cy="224804"/>
            <a:chOff x="9621322" y="4449604"/>
            <a:chExt cx="3026568" cy="347305"/>
          </a:xfrm>
        </p:grpSpPr>
        <p:sp>
          <p:nvSpPr>
            <p:cNvPr id="51" name="Shape 11">
              <a:extLst>
                <a:ext uri="{FF2B5EF4-FFF2-40B4-BE49-F238E27FC236}">
                  <a16:creationId xmlns:a16="http://schemas.microsoft.com/office/drawing/2014/main" id="{DAD18958-C526-9B62-63DF-9A554FB7FDB7}"/>
                </a:ext>
              </a:extLst>
            </p:cNvPr>
            <p:cNvSpPr/>
            <p:nvPr/>
          </p:nvSpPr>
          <p:spPr>
            <a:xfrm>
              <a:off x="9621322" y="4449604"/>
              <a:ext cx="347305" cy="347305"/>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52" name="Text 12">
              <a:extLst>
                <a:ext uri="{FF2B5EF4-FFF2-40B4-BE49-F238E27FC236}">
                  <a16:creationId xmlns:a16="http://schemas.microsoft.com/office/drawing/2014/main" id="{5EC35F07-0CE6-90E4-9F52-DF0A3D3BD87B}"/>
                </a:ext>
              </a:extLst>
            </p:cNvPr>
            <p:cNvSpPr/>
            <p:nvPr/>
          </p:nvSpPr>
          <p:spPr>
            <a:xfrm>
              <a:off x="10166985" y="4449604"/>
              <a:ext cx="2480905" cy="310158"/>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Waste Generated</a:t>
              </a:r>
              <a:endParaRPr lang="en-US" sz="1950" dirty="0">
                <a:latin typeface="Poppins Semi-Bold" panose="020B0604020202020204" charset="0"/>
                <a:cs typeface="Poppins Semi-Bold" panose="020B0604020202020204" charset="0"/>
              </a:endParaRPr>
            </a:p>
          </p:txBody>
        </p:sp>
      </p:grpSp>
      <p:grpSp>
        <p:nvGrpSpPr>
          <p:cNvPr id="53" name="Group 52">
            <a:extLst>
              <a:ext uri="{FF2B5EF4-FFF2-40B4-BE49-F238E27FC236}">
                <a16:creationId xmlns:a16="http://schemas.microsoft.com/office/drawing/2014/main" id="{DA589ADE-423E-E0DA-4F93-5BF40E283535}"/>
              </a:ext>
            </a:extLst>
          </p:cNvPr>
          <p:cNvGrpSpPr/>
          <p:nvPr/>
        </p:nvGrpSpPr>
        <p:grpSpPr>
          <a:xfrm>
            <a:off x="10773680" y="1431510"/>
            <a:ext cx="2062663" cy="224804"/>
            <a:chOff x="793790" y="5441752"/>
            <a:chExt cx="3026568" cy="347305"/>
          </a:xfrm>
        </p:grpSpPr>
        <p:sp>
          <p:nvSpPr>
            <p:cNvPr id="54" name="Shape 13">
              <a:extLst>
                <a:ext uri="{FF2B5EF4-FFF2-40B4-BE49-F238E27FC236}">
                  <a16:creationId xmlns:a16="http://schemas.microsoft.com/office/drawing/2014/main" id="{2BAC4F01-1043-18FC-D62D-2C81F2BD5DC8}"/>
                </a:ext>
              </a:extLst>
            </p:cNvPr>
            <p:cNvSpPr/>
            <p:nvPr/>
          </p:nvSpPr>
          <p:spPr>
            <a:xfrm>
              <a:off x="793790" y="5441752"/>
              <a:ext cx="347305" cy="347305"/>
            </a:xfrm>
            <a:prstGeom prst="roundRect">
              <a:avLst>
                <a:gd name="adj" fmla="val 24002"/>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55" name="Text 14">
              <a:extLst>
                <a:ext uri="{FF2B5EF4-FFF2-40B4-BE49-F238E27FC236}">
                  <a16:creationId xmlns:a16="http://schemas.microsoft.com/office/drawing/2014/main" id="{BB73C448-EC6C-6351-CD0E-3027FDF705F8}"/>
                </a:ext>
              </a:extLst>
            </p:cNvPr>
            <p:cNvSpPr/>
            <p:nvPr/>
          </p:nvSpPr>
          <p:spPr>
            <a:xfrm>
              <a:off x="1339453" y="5441752"/>
              <a:ext cx="2480905" cy="310158"/>
            </a:xfrm>
            <a:prstGeom prst="rect">
              <a:avLst/>
            </a:prstGeom>
            <a:noFill/>
            <a:ln/>
          </p:spPr>
          <p:txBody>
            <a:bodyPr wrap="none" lIns="0" tIns="0" rIns="0" bIns="0" rtlCol="0" anchor="t"/>
            <a:lstStyle/>
            <a:p>
              <a:pPr marL="0" indent="0">
                <a:lnSpc>
                  <a:spcPts val="2400"/>
                </a:lnSpc>
                <a:buNone/>
              </a:pPr>
              <a:r>
                <a:rPr lang="en-US" sz="1950" dirty="0">
                  <a:solidFill>
                    <a:srgbClr val="272525"/>
                  </a:solidFill>
                  <a:latin typeface="Poppins Semi-Bold" panose="020B0604020202020204" charset="0"/>
                  <a:ea typeface="Gelasio" pitchFamily="34" charset="-122"/>
                  <a:cs typeface="Poppins Semi-Bold" panose="020B0604020202020204" charset="0"/>
                </a:rPr>
                <a:t>Gas Usage</a:t>
              </a:r>
              <a:endParaRPr lang="en-US" sz="1950" dirty="0">
                <a:latin typeface="Poppins Semi-Bold" panose="020B0604020202020204" charset="0"/>
                <a:cs typeface="Poppins Semi-Bold" panose="020B0604020202020204" charset="0"/>
              </a:endParaRPr>
            </a:p>
          </p:txBody>
        </p:sp>
      </p:grpSp>
      <p:pic>
        <p:nvPicPr>
          <p:cNvPr id="56" name="Picture 55">
            <a:extLst>
              <a:ext uri="{FF2B5EF4-FFF2-40B4-BE49-F238E27FC236}">
                <a16:creationId xmlns:a16="http://schemas.microsoft.com/office/drawing/2014/main" id="{3D3B4729-219D-0B7D-9F8F-B70D9536B68C}"/>
              </a:ext>
            </a:extLst>
          </p:cNvPr>
          <p:cNvPicPr>
            <a:picLocks noChangeAspect="1"/>
          </p:cNvPicPr>
          <p:nvPr/>
        </p:nvPicPr>
        <p:blipFill>
          <a:blip r:embed="rId8"/>
          <a:srcRect t="9055"/>
          <a:stretch/>
        </p:blipFill>
        <p:spPr>
          <a:xfrm>
            <a:off x="7195456" y="1907543"/>
            <a:ext cx="3065669" cy="1264120"/>
          </a:xfrm>
          <a:prstGeom prst="rect">
            <a:avLst/>
          </a:prstGeom>
          <a:ln>
            <a:solidFill>
              <a:schemeClr val="accent3"/>
            </a:solidFill>
          </a:ln>
        </p:spPr>
      </p:pic>
      <p:pic>
        <p:nvPicPr>
          <p:cNvPr id="57" name="Picture 56">
            <a:extLst>
              <a:ext uri="{FF2B5EF4-FFF2-40B4-BE49-F238E27FC236}">
                <a16:creationId xmlns:a16="http://schemas.microsoft.com/office/drawing/2014/main" id="{F14ED6BA-E9EB-B827-5E58-C620379B3BA8}"/>
              </a:ext>
            </a:extLst>
          </p:cNvPr>
          <p:cNvPicPr>
            <a:picLocks noChangeAspect="1"/>
          </p:cNvPicPr>
          <p:nvPr/>
        </p:nvPicPr>
        <p:blipFill>
          <a:blip r:embed="rId9"/>
          <a:stretch>
            <a:fillRect/>
          </a:stretch>
        </p:blipFill>
        <p:spPr>
          <a:xfrm>
            <a:off x="10777960" y="3923268"/>
            <a:ext cx="3006601" cy="1264120"/>
          </a:xfrm>
          <a:prstGeom prst="rect">
            <a:avLst/>
          </a:prstGeom>
          <a:ln>
            <a:solidFill>
              <a:schemeClr val="accent3"/>
            </a:solidFill>
          </a:ln>
        </p:spPr>
      </p:pic>
      <p:pic>
        <p:nvPicPr>
          <p:cNvPr id="58" name="Picture 57">
            <a:extLst>
              <a:ext uri="{FF2B5EF4-FFF2-40B4-BE49-F238E27FC236}">
                <a16:creationId xmlns:a16="http://schemas.microsoft.com/office/drawing/2014/main" id="{E0574FF5-F981-B664-377C-97F8CFCEADB6}"/>
              </a:ext>
            </a:extLst>
          </p:cNvPr>
          <p:cNvPicPr>
            <a:picLocks noChangeAspect="1"/>
          </p:cNvPicPr>
          <p:nvPr/>
        </p:nvPicPr>
        <p:blipFill>
          <a:blip r:embed="rId10"/>
          <a:stretch>
            <a:fillRect/>
          </a:stretch>
        </p:blipFill>
        <p:spPr>
          <a:xfrm>
            <a:off x="7223123" y="3778196"/>
            <a:ext cx="3010334" cy="1264120"/>
          </a:xfrm>
          <a:prstGeom prst="rect">
            <a:avLst/>
          </a:prstGeom>
          <a:ln>
            <a:solidFill>
              <a:schemeClr val="accent3"/>
            </a:solidFill>
          </a:ln>
        </p:spPr>
      </p:pic>
      <p:pic>
        <p:nvPicPr>
          <p:cNvPr id="59" name="Picture 58">
            <a:extLst>
              <a:ext uri="{FF2B5EF4-FFF2-40B4-BE49-F238E27FC236}">
                <a16:creationId xmlns:a16="http://schemas.microsoft.com/office/drawing/2014/main" id="{791F80A3-F8B3-27CD-3AD7-80081AEDD2D9}"/>
              </a:ext>
            </a:extLst>
          </p:cNvPr>
          <p:cNvPicPr>
            <a:picLocks noChangeAspect="1"/>
          </p:cNvPicPr>
          <p:nvPr/>
        </p:nvPicPr>
        <p:blipFill>
          <a:blip r:embed="rId11"/>
          <a:stretch>
            <a:fillRect/>
          </a:stretch>
        </p:blipFill>
        <p:spPr>
          <a:xfrm>
            <a:off x="7241604" y="5948569"/>
            <a:ext cx="3232829" cy="1345465"/>
          </a:xfrm>
          <a:prstGeom prst="rect">
            <a:avLst/>
          </a:prstGeom>
          <a:ln>
            <a:solidFill>
              <a:schemeClr val="accent3"/>
            </a:solidFill>
          </a:ln>
        </p:spPr>
      </p:pic>
      <p:pic>
        <p:nvPicPr>
          <p:cNvPr id="60" name="Picture 59">
            <a:extLst>
              <a:ext uri="{FF2B5EF4-FFF2-40B4-BE49-F238E27FC236}">
                <a16:creationId xmlns:a16="http://schemas.microsoft.com/office/drawing/2014/main" id="{17C5DF54-B766-225A-3B0F-D4004B840B49}"/>
              </a:ext>
            </a:extLst>
          </p:cNvPr>
          <p:cNvPicPr>
            <a:picLocks noChangeAspect="1"/>
          </p:cNvPicPr>
          <p:nvPr/>
        </p:nvPicPr>
        <p:blipFill>
          <a:blip r:embed="rId12"/>
          <a:stretch>
            <a:fillRect/>
          </a:stretch>
        </p:blipFill>
        <p:spPr>
          <a:xfrm>
            <a:off x="10773680" y="1972866"/>
            <a:ext cx="2943521" cy="1235420"/>
          </a:xfrm>
          <a:prstGeom prst="rect">
            <a:avLst/>
          </a:prstGeom>
          <a:ln>
            <a:solidFill>
              <a:schemeClr val="accent3"/>
            </a:solidFill>
          </a:ln>
        </p:spPr>
      </p:pic>
      <p:pic>
        <p:nvPicPr>
          <p:cNvPr id="61" name="Picture 60" descr="A screenshot of a computer&#10;&#10;Description automatically generated">
            <a:extLst>
              <a:ext uri="{FF2B5EF4-FFF2-40B4-BE49-F238E27FC236}">
                <a16:creationId xmlns:a16="http://schemas.microsoft.com/office/drawing/2014/main" id="{1DD39184-EFA2-02D1-70C1-4B13D9F509CE}"/>
              </a:ext>
            </a:extLst>
          </p:cNvPr>
          <p:cNvPicPr>
            <a:picLocks noChangeAspect="1"/>
          </p:cNvPicPr>
          <p:nvPr/>
        </p:nvPicPr>
        <p:blipFill>
          <a:blip r:embed="rId13">
            <a:extLst>
              <a:ext uri="{28A0092B-C50C-407E-A947-70E740481C1C}">
                <a14:useLocalDpi xmlns:a14="http://schemas.microsoft.com/office/drawing/2010/main" val="0"/>
              </a:ext>
            </a:extLst>
          </a:blip>
          <a:srcRect l="91721" b="94574"/>
          <a:stretch/>
        </p:blipFill>
        <p:spPr>
          <a:xfrm>
            <a:off x="12176057" y="5700543"/>
            <a:ext cx="570538" cy="194349"/>
          </a:xfrm>
          <a:prstGeom prst="rect">
            <a:avLst/>
          </a:prstGeom>
        </p:spPr>
      </p:pic>
      <p:pic>
        <p:nvPicPr>
          <p:cNvPr id="62" name="Picture 61">
            <a:extLst>
              <a:ext uri="{FF2B5EF4-FFF2-40B4-BE49-F238E27FC236}">
                <a16:creationId xmlns:a16="http://schemas.microsoft.com/office/drawing/2014/main" id="{AA9D95E9-FE8C-4066-9C2A-4DD837F0754F}"/>
              </a:ext>
            </a:extLst>
          </p:cNvPr>
          <p:cNvPicPr>
            <a:picLocks noChangeAspect="1"/>
          </p:cNvPicPr>
          <p:nvPr/>
        </p:nvPicPr>
        <p:blipFill>
          <a:blip r:embed="rId14"/>
          <a:stretch>
            <a:fillRect/>
          </a:stretch>
        </p:blipFill>
        <p:spPr>
          <a:xfrm>
            <a:off x="10915725" y="6028217"/>
            <a:ext cx="1380883" cy="918141"/>
          </a:xfrm>
          <a:prstGeom prst="rect">
            <a:avLst/>
          </a:prstGeom>
          <a:ln>
            <a:solidFill>
              <a:schemeClr val="accent3"/>
            </a:solidFill>
          </a:ln>
        </p:spPr>
      </p:pic>
      <p:pic>
        <p:nvPicPr>
          <p:cNvPr id="63" name="Picture 62">
            <a:extLst>
              <a:ext uri="{FF2B5EF4-FFF2-40B4-BE49-F238E27FC236}">
                <a16:creationId xmlns:a16="http://schemas.microsoft.com/office/drawing/2014/main" id="{18561B7A-3577-741A-45D9-4EB6814E6E1A}"/>
              </a:ext>
            </a:extLst>
          </p:cNvPr>
          <p:cNvPicPr>
            <a:picLocks noChangeAspect="1"/>
          </p:cNvPicPr>
          <p:nvPr/>
        </p:nvPicPr>
        <p:blipFill>
          <a:blip r:embed="rId15"/>
          <a:stretch>
            <a:fillRect/>
          </a:stretch>
        </p:blipFill>
        <p:spPr>
          <a:xfrm>
            <a:off x="12579659" y="6013895"/>
            <a:ext cx="1733032" cy="886596"/>
          </a:xfrm>
          <a:prstGeom prst="rect">
            <a:avLst/>
          </a:prstGeom>
        </p:spPr>
      </p:pic>
      <p:sp>
        <p:nvSpPr>
          <p:cNvPr id="66" name="Text 27">
            <a:extLst>
              <a:ext uri="{FF2B5EF4-FFF2-40B4-BE49-F238E27FC236}">
                <a16:creationId xmlns:a16="http://schemas.microsoft.com/office/drawing/2014/main" id="{BE249E93-8F45-C779-DECE-A5E2D3B09B40}"/>
              </a:ext>
            </a:extLst>
          </p:cNvPr>
          <p:cNvSpPr/>
          <p:nvPr/>
        </p:nvSpPr>
        <p:spPr>
          <a:xfrm>
            <a:off x="1060590" y="7152414"/>
            <a:ext cx="13191768" cy="158591"/>
          </a:xfrm>
          <a:prstGeom prst="rect">
            <a:avLst/>
          </a:prstGeom>
          <a:noFill/>
          <a:ln/>
        </p:spPr>
        <p:txBody>
          <a:bodyPr wrap="none" lIns="0" tIns="0" rIns="0" bIns="0" rtlCol="0" anchor="t"/>
          <a:lstStyle/>
          <a:p>
            <a:pPr marL="285750" indent="-285750">
              <a:buSzPct val="100000"/>
              <a:buFont typeface="Arial" panose="020B0604020202020204" pitchFamily="34" charset="0"/>
              <a:buChar char="•"/>
            </a:pPr>
            <a:endParaRPr lang="en-US" sz="1600" dirty="0">
              <a:solidFill>
                <a:srgbClr val="272525"/>
              </a:solidFill>
              <a:latin typeface="Poppins Semi-Bold" panose="020B0604020202020204" charset="0"/>
              <a:ea typeface="Lato" pitchFamily="34" charset="-122"/>
            </a:endParaRPr>
          </a:p>
        </p:txBody>
      </p:sp>
      <p:sp>
        <p:nvSpPr>
          <p:cNvPr id="4" name="TextBox 3">
            <a:extLst>
              <a:ext uri="{FF2B5EF4-FFF2-40B4-BE49-F238E27FC236}">
                <a16:creationId xmlns:a16="http://schemas.microsoft.com/office/drawing/2014/main" id="{10CFBD8A-918F-8937-FD16-5EA10B7C28ED}"/>
              </a:ext>
            </a:extLst>
          </p:cNvPr>
          <p:cNvSpPr txBox="1"/>
          <p:nvPr/>
        </p:nvSpPr>
        <p:spPr>
          <a:xfrm>
            <a:off x="1041797" y="1196124"/>
            <a:ext cx="5157493" cy="2462213"/>
          </a:xfrm>
          <a:prstGeom prst="rect">
            <a:avLst/>
          </a:prstGeom>
          <a:solidFill>
            <a:schemeClr val="bg1"/>
          </a:solidFill>
        </p:spPr>
        <p:txBody>
          <a:bodyPr wrap="square" rtlCol="0">
            <a:spAutoFit/>
          </a:bodyPr>
          <a:lstStyle/>
          <a:p>
            <a:r>
              <a:rPr lang="en-US" sz="1400" b="1" dirty="0">
                <a:solidFill>
                  <a:srgbClr val="272525"/>
                </a:solidFill>
                <a:latin typeface="Poppins Semi-Bold" panose="020B0604020202020204" charset="0"/>
                <a:ea typeface="Gelasio" pitchFamily="34" charset="-122"/>
                <a:cs typeface="Poppins Semi-Bold" panose="020B0604020202020204" charset="0"/>
              </a:rPr>
              <a:t>Example:</a:t>
            </a:r>
            <a:endParaRPr lang="en-US" sz="1400" b="1"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b="1" dirty="0">
                <a:latin typeface="Poppins Semi-Bold" panose="020B0604020202020204"/>
                <a:cs typeface="Poppins Semi-Bold" panose="020B0604020202020204"/>
              </a:rPr>
              <a:t>Activity Data</a:t>
            </a: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Water: 1000 m³</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Electricity: 5000 kWh</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Gas: 2000 kWh</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Waste: 300 m³</a:t>
            </a:r>
            <a:endParaRPr lang="en-US" sz="14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b="1" dirty="0">
                <a:solidFill>
                  <a:srgbClr val="272525"/>
                </a:solidFill>
                <a:latin typeface="Poppins Semi-Bold" panose="020B0604020202020204" charset="0"/>
                <a:ea typeface="Lato" pitchFamily="34" charset="-122"/>
                <a:cs typeface="Poppins Semi-Bold" panose="020B0604020202020204" charset="0"/>
              </a:rPr>
              <a:t>Emission Factors:</a:t>
            </a:r>
            <a:endParaRPr lang="en-US" sz="1400" b="1"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Water: 0.57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/m³</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Electricity: 0.4733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/kWh</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Gas: 0.244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/kWh</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Waste: 0.2 to 0.4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/m³ (range)</a:t>
            </a:r>
            <a:endParaRPr lang="en-US" sz="1400" dirty="0">
              <a:latin typeface="Poppins Semi-Bold" panose="020B0604020202020204" charset="0"/>
              <a:cs typeface="Poppins Semi-Bold" panose="020B0604020202020204" charset="0"/>
            </a:endParaRPr>
          </a:p>
        </p:txBody>
      </p:sp>
      <p:sp>
        <p:nvSpPr>
          <p:cNvPr id="34" name="TextBox 33">
            <a:extLst>
              <a:ext uri="{FF2B5EF4-FFF2-40B4-BE49-F238E27FC236}">
                <a16:creationId xmlns:a16="http://schemas.microsoft.com/office/drawing/2014/main" id="{3421A4FB-D2C5-E3C5-A353-8E25449C77AA}"/>
              </a:ext>
            </a:extLst>
          </p:cNvPr>
          <p:cNvSpPr txBox="1"/>
          <p:nvPr/>
        </p:nvSpPr>
        <p:spPr>
          <a:xfrm>
            <a:off x="1048164" y="3673623"/>
            <a:ext cx="5763116" cy="1600438"/>
          </a:xfrm>
          <a:prstGeom prst="rect">
            <a:avLst/>
          </a:prstGeom>
          <a:solidFill>
            <a:schemeClr val="bg1"/>
          </a:solidFill>
        </p:spPr>
        <p:txBody>
          <a:bodyPr wrap="none" rtlCol="0">
            <a:spAutoFit/>
          </a:bodyPr>
          <a:lstStyle/>
          <a:p>
            <a:r>
              <a:rPr lang="en-US" sz="1400" b="1" dirty="0">
                <a:solidFill>
                  <a:srgbClr val="272525"/>
                </a:solidFill>
                <a:latin typeface="Poppins Semi-Bold" panose="020B0604020202020204" charset="0"/>
                <a:ea typeface="Gelasio" pitchFamily="34" charset="-122"/>
                <a:cs typeface="Poppins Semi-Bold" panose="020B0604020202020204" charset="0"/>
              </a:rPr>
              <a:t>Calculations Steps:</a:t>
            </a:r>
            <a:endParaRPr lang="en-US" sz="1400" b="1"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Water Emissions: 1000 m³ × 0.57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/m³ = 570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endParaRPr lang="en-US" sz="14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Electricity Emissions: 5000 kWh × 0.4733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/kWh = 2366.5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endParaRPr lang="en-US" sz="14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Gas Emissions: 2000 kWh × 0.244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/kWh = 488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endParaRPr lang="en-US" sz="14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Waste Emissions:</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Minimum: 300 m³ × 0.2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/m³ = 60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endParaRPr lang="en-US" sz="1400" dirty="0">
              <a:latin typeface="Poppins Semi-Bold" panose="020B0604020202020204" charset="0"/>
              <a:cs typeface="Poppins Semi-Bold" panose="020B0604020202020204" charset="0"/>
            </a:endParaRPr>
          </a:p>
          <a:p>
            <a:pPr marL="742950" lvl="1" indent="-285750">
              <a:buFont typeface="Arial" panose="020B0604020202020204" pitchFamily="34" charset="0"/>
              <a:buChar char="•"/>
            </a:pPr>
            <a:r>
              <a:rPr lang="en-US" sz="1400" dirty="0">
                <a:solidFill>
                  <a:srgbClr val="272525"/>
                </a:solidFill>
                <a:latin typeface="Poppins Semi-Bold" panose="020B0604020202020204" charset="0"/>
                <a:ea typeface="Lato" pitchFamily="34" charset="-122"/>
                <a:cs typeface="Poppins Semi-Bold" panose="020B0604020202020204" charset="0"/>
              </a:rPr>
              <a:t>Maximum: 300 m³ × 0.4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r>
              <a:rPr lang="en-US" sz="1400" dirty="0">
                <a:solidFill>
                  <a:srgbClr val="272525"/>
                </a:solidFill>
                <a:latin typeface="Poppins Semi-Bold" panose="020B0604020202020204" charset="0"/>
                <a:ea typeface="Lato" pitchFamily="34" charset="-122"/>
                <a:cs typeface="Poppins Semi-Bold" panose="020B0604020202020204" charset="0"/>
              </a:rPr>
              <a:t>/m³ = 120 kg </a:t>
            </a:r>
            <a:r>
              <a:rPr lang="en-US" sz="1400" dirty="0" err="1">
                <a:solidFill>
                  <a:srgbClr val="272525"/>
                </a:solidFill>
                <a:latin typeface="Poppins Semi-Bold" panose="020B0604020202020204" charset="0"/>
                <a:ea typeface="Lato" pitchFamily="34" charset="-122"/>
                <a:cs typeface="Poppins Semi-Bold" panose="020B0604020202020204" charset="0"/>
              </a:rPr>
              <a:t>CO₂e</a:t>
            </a:r>
            <a:endParaRPr lang="en-US" sz="1400" dirty="0">
              <a:latin typeface="Poppins Semi-Bold" panose="020B0604020202020204" charset="0"/>
              <a:cs typeface="Poppins Semi-Bold" panose="020B0604020202020204" charset="0"/>
            </a:endParaRPr>
          </a:p>
        </p:txBody>
      </p:sp>
      <p:sp>
        <p:nvSpPr>
          <p:cNvPr id="35" name="TextBox 34">
            <a:extLst>
              <a:ext uri="{FF2B5EF4-FFF2-40B4-BE49-F238E27FC236}">
                <a16:creationId xmlns:a16="http://schemas.microsoft.com/office/drawing/2014/main" id="{E58E2259-BBF3-D44F-7B71-01FE8413FE53}"/>
              </a:ext>
            </a:extLst>
          </p:cNvPr>
          <p:cNvSpPr txBox="1"/>
          <p:nvPr/>
        </p:nvSpPr>
        <p:spPr>
          <a:xfrm>
            <a:off x="1041797" y="5245162"/>
            <a:ext cx="5758100" cy="2655150"/>
          </a:xfrm>
          <a:prstGeom prst="rect">
            <a:avLst/>
          </a:prstGeom>
          <a:noFill/>
        </p:spPr>
        <p:txBody>
          <a:bodyPr wrap="square" rtlCol="0">
            <a:spAutoFit/>
          </a:bodyPr>
          <a:lstStyle/>
          <a:p>
            <a:r>
              <a:rPr lang="en-US" sz="1400" b="1" dirty="0">
                <a:solidFill>
                  <a:srgbClr val="272525"/>
                </a:solidFill>
                <a:latin typeface="Poppins Semi-Bold" panose="020B0604020202020204"/>
                <a:ea typeface="Gelasio" pitchFamily="34" charset="-122"/>
                <a:cs typeface="Poppins Semi-Bold" panose="020B0604020202020204"/>
              </a:rPr>
              <a:t>Results:</a:t>
            </a:r>
            <a:endParaRPr lang="en-US" sz="1400" b="1" dirty="0">
              <a:latin typeface="Poppins Semi-Bold" panose="020B0604020202020204"/>
              <a:cs typeface="Poppins Semi-Bold" panose="020B0604020202020204"/>
            </a:endParaRPr>
          </a:p>
          <a:p>
            <a:r>
              <a:rPr lang="en-US" sz="1400" b="1" dirty="0">
                <a:solidFill>
                  <a:srgbClr val="272525"/>
                </a:solidFill>
                <a:latin typeface="Poppins Semi-Bold" panose="020B0604020202020204"/>
                <a:ea typeface="Gelasio" pitchFamily="34" charset="-122"/>
                <a:cs typeface="Poppins Semi-Bold" panose="020B0604020202020204"/>
              </a:rPr>
              <a:t>Total Emissions:</a:t>
            </a:r>
            <a:endParaRPr lang="en-US" sz="1400" b="1" dirty="0">
              <a:latin typeface="Poppins Semi-Bold" panose="020B0604020202020204"/>
              <a:cs typeface="Poppins Semi-Bold" panose="020B0604020202020204"/>
            </a:endParaRPr>
          </a:p>
          <a:p>
            <a:r>
              <a:rPr lang="en-US" sz="1400" dirty="0">
                <a:solidFill>
                  <a:srgbClr val="272525"/>
                </a:solidFill>
                <a:latin typeface="Poppins Semi-Bold" panose="020B0604020202020204"/>
                <a:ea typeface="Lato" pitchFamily="34" charset="-122"/>
                <a:cs typeface="Poppins Semi-Bold" panose="020B0604020202020204"/>
              </a:rPr>
              <a:t>Minimum Total: 570 + 2366.5 + 488 + 60 = 3484.5 kg </a:t>
            </a:r>
            <a:r>
              <a:rPr lang="en-US" sz="1400" dirty="0" err="1">
                <a:solidFill>
                  <a:srgbClr val="272525"/>
                </a:solidFill>
                <a:latin typeface="Poppins Semi-Bold" panose="020B0604020202020204"/>
                <a:ea typeface="Lato" pitchFamily="34" charset="-122"/>
                <a:cs typeface="Poppins Semi-Bold" panose="020B0604020202020204"/>
              </a:rPr>
              <a:t>CO₂e</a:t>
            </a:r>
            <a:endParaRPr lang="en-US" sz="1400" dirty="0">
              <a:latin typeface="Poppins Semi-Bold" panose="020B0604020202020204"/>
              <a:cs typeface="Poppins Semi-Bold" panose="020B0604020202020204"/>
            </a:endParaRPr>
          </a:p>
          <a:p>
            <a:r>
              <a:rPr lang="en-US" sz="1400" dirty="0">
                <a:solidFill>
                  <a:srgbClr val="272525"/>
                </a:solidFill>
                <a:latin typeface="Poppins Semi-Bold" panose="020B0604020202020204"/>
                <a:ea typeface="Lato" pitchFamily="34" charset="-122"/>
                <a:cs typeface="Poppins Semi-Bold" panose="020B0604020202020204"/>
              </a:rPr>
              <a:t>Maximum Total: 570 + 2366.5 + 488 + 120 = 3544.5 kg </a:t>
            </a:r>
            <a:r>
              <a:rPr lang="en-US" sz="1400" dirty="0" err="1">
                <a:solidFill>
                  <a:srgbClr val="272525"/>
                </a:solidFill>
                <a:latin typeface="Poppins Semi-Bold" panose="020B0604020202020204"/>
                <a:ea typeface="Lato" pitchFamily="34" charset="-122"/>
                <a:cs typeface="Poppins Semi-Bold" panose="020B0604020202020204"/>
              </a:rPr>
              <a:t>CO₂e</a:t>
            </a:r>
            <a:endParaRPr lang="en-US" sz="1400" dirty="0">
              <a:latin typeface="Poppins Semi-Bold" panose="020B0604020202020204"/>
              <a:cs typeface="Poppins Semi-Bold" panose="020B0604020202020204"/>
            </a:endParaRPr>
          </a:p>
          <a:p>
            <a:r>
              <a:rPr lang="en-US" sz="1400" b="1" dirty="0">
                <a:solidFill>
                  <a:srgbClr val="272525"/>
                </a:solidFill>
                <a:latin typeface="Poppins Semi-Bold" panose="020B0604020202020204"/>
                <a:ea typeface="Gelasio" pitchFamily="34" charset="-122"/>
                <a:cs typeface="Poppins Semi-Bold" panose="020B0604020202020204"/>
              </a:rPr>
              <a:t>Interpretation:</a:t>
            </a:r>
            <a:endParaRPr lang="en-US" sz="1400" b="1" dirty="0">
              <a:latin typeface="Poppins Semi-Bold" panose="020B0604020202020204"/>
              <a:cs typeface="Poppins Semi-Bold" panose="020B0604020202020204"/>
            </a:endParaRPr>
          </a:p>
          <a:p>
            <a:r>
              <a:rPr lang="en-US" sz="1400" dirty="0">
                <a:solidFill>
                  <a:srgbClr val="272525"/>
                </a:solidFill>
                <a:latin typeface="Poppins Semi-Bold" panose="020B0604020202020204"/>
                <a:ea typeface="Lato" pitchFamily="34" charset="-122"/>
                <a:cs typeface="Poppins Semi-Bold" panose="020B0604020202020204"/>
              </a:rPr>
              <a:t>The total </a:t>
            </a:r>
            <a:r>
              <a:rPr lang="en-US" sz="1400" dirty="0" err="1">
                <a:solidFill>
                  <a:srgbClr val="272525"/>
                </a:solidFill>
                <a:latin typeface="Poppins Semi-Bold" panose="020B0604020202020204"/>
                <a:ea typeface="Lato" pitchFamily="34" charset="-122"/>
                <a:cs typeface="Poppins Semi-Bold" panose="020B0604020202020204"/>
              </a:rPr>
              <a:t>CO₂e</a:t>
            </a:r>
            <a:r>
              <a:rPr lang="en-US" sz="1400" dirty="0">
                <a:solidFill>
                  <a:srgbClr val="272525"/>
                </a:solidFill>
                <a:latin typeface="Poppins Semi-Bold" panose="020B0604020202020204"/>
                <a:ea typeface="Lato" pitchFamily="34" charset="-122"/>
                <a:cs typeface="Poppins Semi-Bold" panose="020B0604020202020204"/>
              </a:rPr>
              <a:t> emissions range between </a:t>
            </a:r>
            <a:r>
              <a:rPr lang="en-US" sz="1400" b="1" dirty="0">
                <a:solidFill>
                  <a:srgbClr val="272525"/>
                </a:solidFill>
                <a:latin typeface="Poppins Semi-Bold" panose="020B0604020202020204"/>
                <a:ea typeface="Lato" pitchFamily="34" charset="-122"/>
                <a:cs typeface="Poppins Semi-Bold" panose="020B0604020202020204"/>
              </a:rPr>
              <a:t>3484.5 kg</a:t>
            </a:r>
            <a:r>
              <a:rPr lang="en-US" sz="1400" dirty="0">
                <a:solidFill>
                  <a:srgbClr val="272525"/>
                </a:solidFill>
                <a:latin typeface="Poppins Semi-Bold" panose="020B0604020202020204"/>
                <a:ea typeface="Lato" pitchFamily="34" charset="-122"/>
                <a:cs typeface="Poppins Semi-Bold" panose="020B0604020202020204"/>
              </a:rPr>
              <a:t> and </a:t>
            </a:r>
            <a:r>
              <a:rPr lang="en-US" sz="1400" b="1" dirty="0">
                <a:solidFill>
                  <a:srgbClr val="272525"/>
                </a:solidFill>
                <a:latin typeface="Poppins Semi-Bold" panose="020B0604020202020204"/>
                <a:ea typeface="Lato" pitchFamily="34" charset="-122"/>
                <a:cs typeface="Poppins Semi-Bold" panose="020B0604020202020204"/>
              </a:rPr>
              <a:t>3544.5 kg</a:t>
            </a:r>
            <a:r>
              <a:rPr lang="en-US" sz="1400" dirty="0">
                <a:solidFill>
                  <a:srgbClr val="272525"/>
                </a:solidFill>
                <a:latin typeface="Poppins Semi-Bold" panose="020B0604020202020204"/>
                <a:ea typeface="Lato" pitchFamily="34" charset="-122"/>
                <a:cs typeface="Poppins Semi-Bold" panose="020B0604020202020204"/>
              </a:rPr>
              <a:t>.</a:t>
            </a:r>
            <a:endParaRPr lang="en-US" sz="1400" dirty="0">
              <a:latin typeface="Poppins Semi-Bold" panose="020B0604020202020204"/>
              <a:cs typeface="Poppins Semi-Bold" panose="020B0604020202020204"/>
            </a:endParaRPr>
          </a:p>
          <a:p>
            <a:pPr marL="342900" indent="-342900" algn="l">
              <a:lnSpc>
                <a:spcPts val="1250"/>
              </a:lnSpc>
              <a:buSzPct val="100000"/>
              <a:buChar char="•"/>
            </a:pPr>
            <a:r>
              <a:rPr lang="en-US" sz="1400" dirty="0">
                <a:solidFill>
                  <a:srgbClr val="272525"/>
                </a:solidFill>
                <a:latin typeface="Poppins Semi-Bold" panose="020B0604020202020204"/>
                <a:ea typeface="Lato" pitchFamily="34" charset="-122"/>
                <a:cs typeface="Poppins Semi-Bold" panose="020B0604020202020204"/>
              </a:rPr>
              <a:t>The emission factor for waste is provided as a range (0.2 to 0.4 kg </a:t>
            </a:r>
          </a:p>
          <a:p>
            <a:pPr algn="l">
              <a:lnSpc>
                <a:spcPts val="1250"/>
              </a:lnSpc>
              <a:buSzPct val="100000"/>
            </a:pPr>
            <a:r>
              <a:rPr lang="en-US" sz="1400" dirty="0" err="1">
                <a:solidFill>
                  <a:srgbClr val="272525"/>
                </a:solidFill>
                <a:latin typeface="Poppins Semi-Bold" panose="020B0604020202020204"/>
                <a:ea typeface="Lato" pitchFamily="34" charset="-122"/>
                <a:cs typeface="Poppins Semi-Bold" panose="020B0604020202020204"/>
              </a:rPr>
              <a:t>CO₂e</a:t>
            </a:r>
            <a:r>
              <a:rPr lang="en-US" sz="1400" dirty="0">
                <a:solidFill>
                  <a:srgbClr val="272525"/>
                </a:solidFill>
                <a:latin typeface="Poppins Semi-Bold" panose="020B0604020202020204"/>
                <a:ea typeface="Lato" pitchFamily="34" charset="-122"/>
                <a:cs typeface="Poppins Semi-Bold" panose="020B0604020202020204"/>
              </a:rPr>
              <a:t>/m³).</a:t>
            </a:r>
            <a:endParaRPr lang="en-US" sz="1400" dirty="0">
              <a:latin typeface="Poppins Semi-Bold" panose="020B0604020202020204"/>
              <a:cs typeface="Poppins Semi-Bold" panose="020B0604020202020204"/>
            </a:endParaRPr>
          </a:p>
          <a:p>
            <a:r>
              <a:rPr lang="en-SG" sz="1400" dirty="0">
                <a:latin typeface="Poppins Semi-Bold" panose="020B0604020202020204"/>
                <a:cs typeface="Poppins Semi-Bold" panose="020B0604020202020204"/>
              </a:rPr>
              <a:t>This range accounts for variability in waste composition and treatment methods. </a:t>
            </a:r>
          </a:p>
          <a:p>
            <a:pPr marL="342900" indent="-342900">
              <a:lnSpc>
                <a:spcPts val="1250"/>
              </a:lnSpc>
              <a:buSzPct val="100000"/>
              <a:buFontTx/>
              <a:buChar char="•"/>
            </a:pPr>
            <a:r>
              <a:rPr lang="en-US" sz="1400" dirty="0">
                <a:solidFill>
                  <a:srgbClr val="272525"/>
                </a:solidFill>
                <a:latin typeface="Poppins Semi-Bold" panose="020B0604020202020204"/>
                <a:ea typeface="Lato" pitchFamily="34" charset="-122"/>
                <a:cs typeface="Poppins Semi-Bold" panose="020B0604020202020204"/>
              </a:rPr>
              <a:t>For a more precise calculation, it's advisable to determine the specific emission factor </a:t>
            </a:r>
          </a:p>
          <a:p>
            <a:pPr>
              <a:lnSpc>
                <a:spcPts val="1250"/>
              </a:lnSpc>
              <a:buSzPct val="100000"/>
            </a:pPr>
            <a:r>
              <a:rPr lang="en-US" sz="1400" dirty="0">
                <a:solidFill>
                  <a:srgbClr val="272525"/>
                </a:solidFill>
                <a:latin typeface="Poppins Semi-Bold" panose="020B0604020202020204"/>
                <a:ea typeface="Lato" pitchFamily="34" charset="-122"/>
                <a:cs typeface="Poppins Semi-Bold" panose="020B0604020202020204"/>
              </a:rPr>
              <a:t>based on the exact type of waste and its disposal 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D48EFB-CA18-63A1-3B3B-CE8DE9729074}"/>
              </a:ext>
            </a:extLst>
          </p:cNvPr>
          <p:cNvPicPr>
            <a:picLocks noChangeAspect="1"/>
          </p:cNvPicPr>
          <p:nvPr/>
        </p:nvPicPr>
        <p:blipFill>
          <a:blip r:embed="rId3"/>
          <a:srcRect t="7736" b="61266"/>
          <a:stretch/>
        </p:blipFill>
        <p:spPr>
          <a:xfrm>
            <a:off x="0" y="-419"/>
            <a:ext cx="14630400" cy="1215483"/>
          </a:xfrm>
          <a:prstGeom prst="rect">
            <a:avLst/>
          </a:prstGeom>
        </p:spPr>
      </p:pic>
      <p:sp>
        <p:nvSpPr>
          <p:cNvPr id="3" name="Text 0"/>
          <p:cNvSpPr/>
          <p:nvPr/>
        </p:nvSpPr>
        <p:spPr>
          <a:xfrm>
            <a:off x="396835" y="412271"/>
            <a:ext cx="3396496" cy="310158"/>
          </a:xfrm>
          <a:prstGeom prst="rect">
            <a:avLst/>
          </a:prstGeom>
          <a:noFill/>
          <a:ln/>
        </p:spPr>
        <p:txBody>
          <a:bodyPr wrap="none" lIns="0" tIns="0" rIns="0" bIns="0" rtlCol="0" anchor="t"/>
          <a:lstStyle/>
          <a:p>
            <a:pPr marL="0" indent="0">
              <a:lnSpc>
                <a:spcPts val="240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Result Illustrations and Report</a:t>
            </a:r>
            <a:endParaRPr lang="en-US" sz="3600" b="1" dirty="0">
              <a:solidFill>
                <a:schemeClr val="bg1"/>
              </a:solidFill>
              <a:latin typeface="Poppins Semi-Bold" panose="020B0604020202020204" charset="0"/>
              <a:cs typeface="Poppins Semi-Bold" panose="020B0604020202020204" charset="0"/>
            </a:endParaRPr>
          </a:p>
        </p:txBody>
      </p:sp>
      <p:grpSp>
        <p:nvGrpSpPr>
          <p:cNvPr id="13" name="Group 12">
            <a:extLst>
              <a:ext uri="{FF2B5EF4-FFF2-40B4-BE49-F238E27FC236}">
                <a16:creationId xmlns:a16="http://schemas.microsoft.com/office/drawing/2014/main" id="{569C32EC-F8D4-8732-74DC-F5BFF9A60127}"/>
              </a:ext>
            </a:extLst>
          </p:cNvPr>
          <p:cNvGrpSpPr/>
          <p:nvPr/>
        </p:nvGrpSpPr>
        <p:grpSpPr>
          <a:xfrm>
            <a:off x="370654" y="1041014"/>
            <a:ext cx="5752354" cy="430433"/>
            <a:chOff x="396835" y="1942531"/>
            <a:chExt cx="4546163" cy="368618"/>
          </a:xfrm>
        </p:grpSpPr>
        <p:sp>
          <p:nvSpPr>
            <p:cNvPr id="4" name="Shape 1"/>
            <p:cNvSpPr/>
            <p:nvPr/>
          </p:nvSpPr>
          <p:spPr>
            <a:xfrm>
              <a:off x="396835" y="1942531"/>
              <a:ext cx="4546163" cy="368618"/>
            </a:xfrm>
            <a:prstGeom prst="roundRect">
              <a:avLst>
                <a:gd name="adj" fmla="val 11307"/>
              </a:avLst>
            </a:prstGeom>
            <a:solidFill>
              <a:srgbClr val="E8E8E3"/>
            </a:solidFill>
            <a:ln w="7620">
              <a:solidFill>
                <a:srgbClr val="CECEC9"/>
              </a:solidFill>
              <a:prstDash val="solid"/>
            </a:ln>
          </p:spPr>
          <p:txBody>
            <a:bodyPr/>
            <a:lstStyle/>
            <a:p>
              <a:endParaRPr lang="zh-CN" altLang="en-US" sz="2400" b="1" dirty="0">
                <a:latin typeface="Poppins Semi-Bold" panose="020B0604020202020204" charset="0"/>
                <a:cs typeface="Poppins Semi-Bold" panose="020B0604020202020204" charset="0"/>
              </a:endParaRPr>
            </a:p>
          </p:txBody>
        </p:sp>
        <p:sp>
          <p:nvSpPr>
            <p:cNvPr id="5" name="Text 2"/>
            <p:cNvSpPr/>
            <p:nvPr/>
          </p:nvSpPr>
          <p:spPr>
            <a:xfrm>
              <a:off x="503634" y="2079069"/>
              <a:ext cx="2388394" cy="155019"/>
            </a:xfrm>
            <a:prstGeom prst="rect">
              <a:avLst/>
            </a:prstGeom>
            <a:noFill/>
            <a:ln/>
          </p:spPr>
          <p:txBody>
            <a:bodyPr wrap="none" lIns="0" tIns="0" rIns="0" bIns="0" rtlCol="0" anchor="t"/>
            <a:lstStyle/>
            <a:p>
              <a:pPr marL="0" indent="0">
                <a:lnSpc>
                  <a:spcPts val="12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Breakdown of Contribution of Each Activity</a:t>
              </a:r>
              <a:endParaRPr lang="en-US" sz="2400" b="1" dirty="0">
                <a:latin typeface="Poppins Semi-Bold" panose="020B0604020202020204" charset="0"/>
                <a:cs typeface="Poppins Semi-Bold" panose="020B0604020202020204" charset="0"/>
              </a:endParaRPr>
            </a:p>
          </p:txBody>
        </p:sp>
      </p:grpSp>
      <p:sp>
        <p:nvSpPr>
          <p:cNvPr id="6" name="Shape 3"/>
          <p:cNvSpPr/>
          <p:nvPr/>
        </p:nvSpPr>
        <p:spPr>
          <a:xfrm>
            <a:off x="284788" y="4411350"/>
            <a:ext cx="8061220" cy="430433"/>
          </a:xfrm>
          <a:prstGeom prst="roundRect">
            <a:avLst>
              <a:gd name="adj" fmla="val 11307"/>
            </a:avLst>
          </a:prstGeom>
          <a:solidFill>
            <a:srgbClr val="E8E8E3"/>
          </a:solidFill>
          <a:ln w="7620">
            <a:solidFill>
              <a:srgbClr val="CECEC9"/>
            </a:solidFill>
            <a:prstDash val="solid"/>
          </a:ln>
        </p:spPr>
        <p:txBody>
          <a:bodyPr/>
          <a:lstStyle/>
          <a:p>
            <a:endParaRPr lang="zh-CN" altLang="en-US" sz="2400" b="1">
              <a:latin typeface="Poppins Semi-Bold" panose="020B0604020202020204" charset="0"/>
              <a:cs typeface="Poppins Semi-Bold" panose="020B0604020202020204" charset="0"/>
            </a:endParaRPr>
          </a:p>
        </p:txBody>
      </p:sp>
      <p:sp>
        <p:nvSpPr>
          <p:cNvPr id="7" name="Text 4"/>
          <p:cNvSpPr/>
          <p:nvPr/>
        </p:nvSpPr>
        <p:spPr>
          <a:xfrm>
            <a:off x="361703" y="4612955"/>
            <a:ext cx="3457813" cy="155019"/>
          </a:xfrm>
          <a:prstGeom prst="rect">
            <a:avLst/>
          </a:prstGeom>
          <a:noFill/>
          <a:ln/>
        </p:spPr>
        <p:txBody>
          <a:bodyPr wrap="none" lIns="0" tIns="0" rIns="0" bIns="0" rtlCol="0" anchor="t"/>
          <a:lstStyle/>
          <a:p>
            <a:pPr marL="0" indent="0">
              <a:lnSpc>
                <a:spcPts val="12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Per Capita and Per Square Meter Comparison With Benchmark</a:t>
            </a:r>
            <a:endParaRPr lang="en-US" sz="2400" b="1" dirty="0">
              <a:latin typeface="Poppins Semi-Bold" panose="020B0604020202020204" charset="0"/>
              <a:cs typeface="Poppins Semi-Bold" panose="020B0604020202020204" charset="0"/>
            </a:endParaRPr>
          </a:p>
        </p:txBody>
      </p:sp>
      <p:sp>
        <p:nvSpPr>
          <p:cNvPr id="8" name="Shape 5"/>
          <p:cNvSpPr/>
          <p:nvPr/>
        </p:nvSpPr>
        <p:spPr>
          <a:xfrm>
            <a:off x="8669082" y="1002595"/>
            <a:ext cx="5930508" cy="395707"/>
          </a:xfrm>
          <a:prstGeom prst="roundRect">
            <a:avLst>
              <a:gd name="adj" fmla="val 11307"/>
            </a:avLst>
          </a:prstGeom>
          <a:solidFill>
            <a:srgbClr val="E8E8E3"/>
          </a:solidFill>
          <a:ln w="7620">
            <a:solidFill>
              <a:srgbClr val="CECEC9"/>
            </a:solidFill>
            <a:prstDash val="solid"/>
          </a:ln>
        </p:spPr>
        <p:txBody>
          <a:bodyPr/>
          <a:lstStyle/>
          <a:p>
            <a:endParaRPr lang="zh-CN" altLang="en-US" sz="2400" b="1">
              <a:latin typeface="Poppins Semi-Bold" panose="020B0604020202020204" charset="0"/>
              <a:cs typeface="Poppins Semi-Bold" panose="020B0604020202020204" charset="0"/>
            </a:endParaRPr>
          </a:p>
        </p:txBody>
      </p:sp>
      <p:sp>
        <p:nvSpPr>
          <p:cNvPr id="9" name="Text 6"/>
          <p:cNvSpPr/>
          <p:nvPr/>
        </p:nvSpPr>
        <p:spPr>
          <a:xfrm>
            <a:off x="8775881" y="1167270"/>
            <a:ext cx="1672590" cy="155019"/>
          </a:xfrm>
          <a:prstGeom prst="rect">
            <a:avLst/>
          </a:prstGeom>
          <a:noFill/>
          <a:ln/>
        </p:spPr>
        <p:txBody>
          <a:bodyPr wrap="none" lIns="0" tIns="0" rIns="0" bIns="0" rtlCol="0" anchor="t"/>
          <a:lstStyle/>
          <a:p>
            <a:pPr marL="0" indent="0">
              <a:lnSpc>
                <a:spcPts val="12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AI-Generated Report and Recommendations</a:t>
            </a:r>
            <a:endParaRPr lang="en-US" sz="2400" b="1" dirty="0">
              <a:latin typeface="Poppins Semi-Bold" panose="020B0604020202020204" charset="0"/>
              <a:cs typeface="Poppins Semi-Bold" panose="020B0604020202020204" charset="0"/>
            </a:endParaRPr>
          </a:p>
        </p:txBody>
      </p:sp>
      <p:pic>
        <p:nvPicPr>
          <p:cNvPr id="10" name="Image 1" descr="preencoded.png"/>
          <p:cNvPicPr>
            <a:picLocks noChangeAspect="1"/>
          </p:cNvPicPr>
          <p:nvPr/>
        </p:nvPicPr>
        <p:blipFill>
          <a:blip r:embed="rId4"/>
          <a:stretch>
            <a:fillRect/>
          </a:stretch>
        </p:blipFill>
        <p:spPr>
          <a:xfrm>
            <a:off x="8427594" y="1626392"/>
            <a:ext cx="6171996" cy="6489137"/>
          </a:xfrm>
          <a:prstGeom prst="rect">
            <a:avLst/>
          </a:prstGeom>
        </p:spPr>
      </p:pic>
      <p:pic>
        <p:nvPicPr>
          <p:cNvPr id="11" name="Image 2" descr="preencoded.png"/>
          <p:cNvPicPr>
            <a:picLocks noChangeAspect="1"/>
          </p:cNvPicPr>
          <p:nvPr/>
        </p:nvPicPr>
        <p:blipFill>
          <a:blip r:embed="rId5"/>
          <a:stretch>
            <a:fillRect/>
          </a:stretch>
        </p:blipFill>
        <p:spPr>
          <a:xfrm>
            <a:off x="284788" y="4981573"/>
            <a:ext cx="6171996" cy="3160941"/>
          </a:xfrm>
          <a:prstGeom prst="rect">
            <a:avLst/>
          </a:prstGeom>
        </p:spPr>
      </p:pic>
      <p:pic>
        <p:nvPicPr>
          <p:cNvPr id="12" name="Picture 11">
            <a:extLst>
              <a:ext uri="{FF2B5EF4-FFF2-40B4-BE49-F238E27FC236}">
                <a16:creationId xmlns:a16="http://schemas.microsoft.com/office/drawing/2014/main" id="{C7C307D8-6789-F49E-461E-070FF90B80B0}"/>
              </a:ext>
            </a:extLst>
          </p:cNvPr>
          <p:cNvPicPr>
            <a:picLocks noChangeAspect="1"/>
          </p:cNvPicPr>
          <p:nvPr/>
        </p:nvPicPr>
        <p:blipFill>
          <a:blip r:embed="rId6"/>
          <a:stretch>
            <a:fillRect/>
          </a:stretch>
        </p:blipFill>
        <p:spPr>
          <a:xfrm>
            <a:off x="366374" y="1603652"/>
            <a:ext cx="5498079" cy="26092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22162-08A8-E98A-2D8E-C9DA6AD7399D}"/>
              </a:ext>
            </a:extLst>
          </p:cNvPr>
          <p:cNvPicPr>
            <a:picLocks noChangeAspect="1"/>
          </p:cNvPicPr>
          <p:nvPr/>
        </p:nvPicPr>
        <p:blipFill>
          <a:blip r:embed="rId3"/>
          <a:srcRect t="7736" b="61266"/>
          <a:stretch/>
        </p:blipFill>
        <p:spPr>
          <a:xfrm>
            <a:off x="0" y="-419"/>
            <a:ext cx="14630400" cy="1215483"/>
          </a:xfrm>
          <a:prstGeom prst="rect">
            <a:avLst/>
          </a:prstGeom>
        </p:spPr>
      </p:pic>
      <p:sp>
        <p:nvSpPr>
          <p:cNvPr id="21" name="Shape 1">
            <a:extLst>
              <a:ext uri="{FF2B5EF4-FFF2-40B4-BE49-F238E27FC236}">
                <a16:creationId xmlns:a16="http://schemas.microsoft.com/office/drawing/2014/main" id="{73BE80C7-0A98-F779-37DD-CB1D7444E0A1}"/>
              </a:ext>
            </a:extLst>
          </p:cNvPr>
          <p:cNvSpPr/>
          <p:nvPr/>
        </p:nvSpPr>
        <p:spPr>
          <a:xfrm>
            <a:off x="9569970" y="4969958"/>
            <a:ext cx="3936205" cy="1830697"/>
          </a:xfrm>
          <a:prstGeom prst="roundRect">
            <a:avLst>
              <a:gd name="adj" fmla="val 3799"/>
            </a:avLst>
          </a:prstGeom>
          <a:solidFill>
            <a:srgbClr val="E8E8E3"/>
          </a:solidFill>
          <a:ln w="7620">
            <a:solidFill>
              <a:srgbClr val="CECEC9"/>
            </a:solidFill>
            <a:prstDash val="soli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Poppins Semi-Bold" panose="020B0604020202020204" charset="0"/>
              <a:cs typeface="Poppins Semi-Bold" panose="020B0604020202020204" charset="0"/>
            </a:endParaRPr>
          </a:p>
        </p:txBody>
      </p:sp>
      <p:sp>
        <p:nvSpPr>
          <p:cNvPr id="20" name="Shape 1">
            <a:extLst>
              <a:ext uri="{FF2B5EF4-FFF2-40B4-BE49-F238E27FC236}">
                <a16:creationId xmlns:a16="http://schemas.microsoft.com/office/drawing/2014/main" id="{958569BD-E0D8-A3A5-41C7-C3B03B464D8B}"/>
              </a:ext>
            </a:extLst>
          </p:cNvPr>
          <p:cNvSpPr/>
          <p:nvPr/>
        </p:nvSpPr>
        <p:spPr>
          <a:xfrm>
            <a:off x="5275322" y="4969958"/>
            <a:ext cx="3936205" cy="1830697"/>
          </a:xfrm>
          <a:prstGeom prst="roundRect">
            <a:avLst>
              <a:gd name="adj" fmla="val 3799"/>
            </a:avLst>
          </a:prstGeom>
          <a:solidFill>
            <a:srgbClr val="E8E8E3"/>
          </a:solidFill>
          <a:ln w="7620">
            <a:solidFill>
              <a:srgbClr val="CECEC9"/>
            </a:solidFill>
            <a:prstDash val="soli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Poppins Semi-Bold" panose="020B0604020202020204" charset="0"/>
              <a:cs typeface="Poppins Semi-Bold" panose="020B0604020202020204" charset="0"/>
            </a:endParaRPr>
          </a:p>
        </p:txBody>
      </p:sp>
      <p:sp>
        <p:nvSpPr>
          <p:cNvPr id="19" name="Shape 1">
            <a:extLst>
              <a:ext uri="{FF2B5EF4-FFF2-40B4-BE49-F238E27FC236}">
                <a16:creationId xmlns:a16="http://schemas.microsoft.com/office/drawing/2014/main" id="{0640C258-F714-2A47-8C14-EBC64CDEF637}"/>
              </a:ext>
            </a:extLst>
          </p:cNvPr>
          <p:cNvSpPr/>
          <p:nvPr/>
        </p:nvSpPr>
        <p:spPr>
          <a:xfrm>
            <a:off x="736660" y="4969958"/>
            <a:ext cx="3936205" cy="1830697"/>
          </a:xfrm>
          <a:prstGeom prst="roundRect">
            <a:avLst>
              <a:gd name="adj" fmla="val 3799"/>
            </a:avLst>
          </a:prstGeom>
          <a:solidFill>
            <a:srgbClr val="E8E8E3"/>
          </a:solidFill>
          <a:ln w="7620">
            <a:solidFill>
              <a:srgbClr val="CECEC9"/>
            </a:solidFill>
            <a:prstDash val="soli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Poppins Semi-Bold" panose="020B0604020202020204"/>
              <a:cs typeface="Poppins Semi-Bold" panose="020B0604020202020204" charset="0"/>
            </a:endParaRPr>
          </a:p>
        </p:txBody>
      </p:sp>
      <p:sp>
        <p:nvSpPr>
          <p:cNvPr id="3" name="Text 1"/>
          <p:cNvSpPr/>
          <p:nvPr/>
        </p:nvSpPr>
        <p:spPr>
          <a:xfrm>
            <a:off x="793790" y="364889"/>
            <a:ext cx="3969425" cy="496133"/>
          </a:xfrm>
          <a:prstGeom prst="rect">
            <a:avLst/>
          </a:prstGeom>
          <a:noFill/>
          <a:ln/>
        </p:spPr>
        <p:txBody>
          <a:bodyPr wrap="none" lIns="0" tIns="0" rIns="0" bIns="0" rtlCol="0" anchor="t"/>
          <a:lstStyle/>
          <a:p>
            <a:pPr marL="0" indent="0">
              <a:lnSpc>
                <a:spcPts val="3900"/>
              </a:lnSpc>
              <a:buNone/>
            </a:pPr>
            <a:r>
              <a:rPr lang="en-US" sz="3600" b="1" dirty="0">
                <a:solidFill>
                  <a:schemeClr val="bg1"/>
                </a:solidFill>
                <a:latin typeface="Poppins Semi-Bold" panose="020B0604020202020204"/>
                <a:ea typeface="Gelasio" pitchFamily="34" charset="-122"/>
                <a:cs typeface="Poppins Semi-Bold" panose="020B0604020202020204"/>
              </a:rPr>
              <a:t>Predictive Calculator</a:t>
            </a:r>
            <a:endParaRPr lang="en-US" sz="3600" b="1" dirty="0">
              <a:solidFill>
                <a:schemeClr val="bg1"/>
              </a:solidFill>
              <a:latin typeface="Poppins Semi-Bold" panose="020B0604020202020204"/>
              <a:cs typeface="Poppins Semi-Bold" panose="020B0604020202020204"/>
            </a:endParaRPr>
          </a:p>
        </p:txBody>
      </p:sp>
      <p:pic>
        <p:nvPicPr>
          <p:cNvPr id="7" name="Image 1" descr="preencoded.png"/>
          <p:cNvPicPr>
            <a:picLocks noChangeAspect="1"/>
          </p:cNvPicPr>
          <p:nvPr/>
        </p:nvPicPr>
        <p:blipFill>
          <a:blip r:embed="rId4"/>
          <a:stretch>
            <a:fillRect/>
          </a:stretch>
        </p:blipFill>
        <p:spPr>
          <a:xfrm>
            <a:off x="793670" y="2301407"/>
            <a:ext cx="3879195" cy="2397430"/>
          </a:xfrm>
          <a:prstGeom prst="rect">
            <a:avLst/>
          </a:prstGeom>
        </p:spPr>
      </p:pic>
      <p:grpSp>
        <p:nvGrpSpPr>
          <p:cNvPr id="16" name="Group 15">
            <a:extLst>
              <a:ext uri="{FF2B5EF4-FFF2-40B4-BE49-F238E27FC236}">
                <a16:creationId xmlns:a16="http://schemas.microsoft.com/office/drawing/2014/main" id="{328A0079-A179-B982-CD4D-ED258CCC4D60}"/>
              </a:ext>
            </a:extLst>
          </p:cNvPr>
          <p:cNvGrpSpPr/>
          <p:nvPr/>
        </p:nvGrpSpPr>
        <p:grpSpPr>
          <a:xfrm>
            <a:off x="9658252" y="5028486"/>
            <a:ext cx="3037523" cy="1699379"/>
            <a:chOff x="4128849" y="5028486"/>
            <a:chExt cx="3037523" cy="1699379"/>
          </a:xfrm>
        </p:grpSpPr>
        <p:sp>
          <p:nvSpPr>
            <p:cNvPr id="8" name="Text 4"/>
            <p:cNvSpPr/>
            <p:nvPr/>
          </p:nvSpPr>
          <p:spPr>
            <a:xfrm>
              <a:off x="4128849" y="5028486"/>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Calculation Results</a:t>
              </a:r>
              <a:endParaRPr lang="en-US" sz="2400" b="1" dirty="0">
                <a:latin typeface="Poppins Semi-Bold" panose="020B0604020202020204" charset="0"/>
                <a:cs typeface="Poppins Semi-Bold" panose="020B0604020202020204" charset="0"/>
              </a:endParaRPr>
            </a:p>
          </p:txBody>
        </p:sp>
        <p:sp>
          <p:nvSpPr>
            <p:cNvPr id="9" name="Text 5"/>
            <p:cNvSpPr/>
            <p:nvPr/>
          </p:nvSpPr>
          <p:spPr>
            <a:xfrm>
              <a:off x="4128849" y="5457706"/>
              <a:ext cx="3037523" cy="127015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Poppins Semi-Bold" panose="020B0604020202020204" charset="0"/>
                  <a:ea typeface="Lato" pitchFamily="34" charset="-122"/>
                  <a:cs typeface="Poppins Semi-Bold" panose="020B0604020202020204" charset="0"/>
                </a:rPr>
                <a:t>This image displays the results generated by the Predictive Calculator, emphasizing accuracy and detail.</a:t>
              </a:r>
              <a:endParaRPr lang="en-US" sz="1600" dirty="0">
                <a:latin typeface="Poppins Semi-Bold" panose="020B0604020202020204" charset="0"/>
                <a:cs typeface="Poppins Semi-Bold" panose="020B0604020202020204" charset="0"/>
              </a:endParaRPr>
            </a:p>
          </p:txBody>
        </p:sp>
      </p:grpSp>
      <p:pic>
        <p:nvPicPr>
          <p:cNvPr id="10" name="Image 2" descr="preencoded.png"/>
          <p:cNvPicPr>
            <a:picLocks noChangeAspect="1"/>
          </p:cNvPicPr>
          <p:nvPr/>
        </p:nvPicPr>
        <p:blipFill>
          <a:blip r:embed="rId5"/>
          <a:stretch>
            <a:fillRect/>
          </a:stretch>
        </p:blipFill>
        <p:spPr>
          <a:xfrm>
            <a:off x="5181820" y="2301464"/>
            <a:ext cx="3879195" cy="2397373"/>
          </a:xfrm>
          <a:prstGeom prst="rect">
            <a:avLst/>
          </a:prstGeom>
        </p:spPr>
      </p:pic>
      <p:grpSp>
        <p:nvGrpSpPr>
          <p:cNvPr id="18" name="Group 17">
            <a:extLst>
              <a:ext uri="{FF2B5EF4-FFF2-40B4-BE49-F238E27FC236}">
                <a16:creationId xmlns:a16="http://schemas.microsoft.com/office/drawing/2014/main" id="{93FB641A-1145-52A6-194F-FC2028610324}"/>
              </a:ext>
            </a:extLst>
          </p:cNvPr>
          <p:cNvGrpSpPr/>
          <p:nvPr/>
        </p:nvGrpSpPr>
        <p:grpSpPr>
          <a:xfrm>
            <a:off x="881560" y="5028486"/>
            <a:ext cx="3037403" cy="1699379"/>
            <a:chOff x="881560" y="5028486"/>
            <a:chExt cx="3037403" cy="1699379"/>
          </a:xfrm>
        </p:grpSpPr>
        <p:sp>
          <p:nvSpPr>
            <p:cNvPr id="11" name="Text 6"/>
            <p:cNvSpPr/>
            <p:nvPr/>
          </p:nvSpPr>
          <p:spPr>
            <a:xfrm>
              <a:off x="881560" y="5028486"/>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Data Input</a:t>
              </a:r>
              <a:endParaRPr lang="en-US" sz="2400" b="1" dirty="0">
                <a:latin typeface="Poppins Semi-Bold" panose="020B0604020202020204" charset="0"/>
                <a:cs typeface="Poppins Semi-Bold" panose="020B0604020202020204" charset="0"/>
              </a:endParaRPr>
            </a:p>
          </p:txBody>
        </p:sp>
        <p:sp>
          <p:nvSpPr>
            <p:cNvPr id="12" name="Text 7"/>
            <p:cNvSpPr/>
            <p:nvPr/>
          </p:nvSpPr>
          <p:spPr>
            <a:xfrm>
              <a:off x="881560" y="5457706"/>
              <a:ext cx="3037403" cy="127015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Poppins Semi-Bold" panose="020B0604020202020204" charset="0"/>
                  <a:ea typeface="Lato" pitchFamily="34" charset="-122"/>
                  <a:cs typeface="Poppins Semi-Bold" panose="020B0604020202020204" charset="0"/>
                </a:rPr>
                <a:t>This image illustrates the data input process in the Predictive Calculator, showcasing its simplicity and efficiency.</a:t>
              </a:r>
              <a:endParaRPr lang="en-US" sz="1600" dirty="0">
                <a:latin typeface="Poppins Semi-Bold" panose="020B0604020202020204" charset="0"/>
                <a:cs typeface="Poppins Semi-Bold" panose="020B0604020202020204" charset="0"/>
              </a:endParaRPr>
            </a:p>
          </p:txBody>
        </p:sp>
      </p:grpSp>
      <p:pic>
        <p:nvPicPr>
          <p:cNvPr id="13" name="Image 3" descr="preencoded.png"/>
          <p:cNvPicPr>
            <a:picLocks noChangeAspect="1"/>
          </p:cNvPicPr>
          <p:nvPr/>
        </p:nvPicPr>
        <p:blipFill>
          <a:blip r:embed="rId6"/>
          <a:stretch>
            <a:fillRect/>
          </a:stretch>
        </p:blipFill>
        <p:spPr>
          <a:xfrm>
            <a:off x="9569970" y="2245357"/>
            <a:ext cx="3952425" cy="2442688"/>
          </a:xfrm>
          <a:prstGeom prst="rect">
            <a:avLst/>
          </a:prstGeom>
        </p:spPr>
      </p:pic>
      <p:grpSp>
        <p:nvGrpSpPr>
          <p:cNvPr id="17" name="Group 16">
            <a:extLst>
              <a:ext uri="{FF2B5EF4-FFF2-40B4-BE49-F238E27FC236}">
                <a16:creationId xmlns:a16="http://schemas.microsoft.com/office/drawing/2014/main" id="{9B4DDBAC-7B2E-96F4-A3C6-3277D3C6DFE0}"/>
              </a:ext>
            </a:extLst>
          </p:cNvPr>
          <p:cNvGrpSpPr/>
          <p:nvPr/>
        </p:nvGrpSpPr>
        <p:grpSpPr>
          <a:xfrm>
            <a:off x="5548155" y="5064881"/>
            <a:ext cx="3037523" cy="1735774"/>
            <a:chOff x="4640513" y="5028486"/>
            <a:chExt cx="3037523" cy="1735774"/>
          </a:xfrm>
        </p:grpSpPr>
        <p:sp>
          <p:nvSpPr>
            <p:cNvPr id="14" name="Text 8"/>
            <p:cNvSpPr/>
            <p:nvPr/>
          </p:nvSpPr>
          <p:spPr>
            <a:xfrm>
              <a:off x="4640513" y="5028486"/>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272525"/>
                  </a:solidFill>
                  <a:latin typeface="Poppins Semi-Bold" panose="020B0604020202020204" charset="0"/>
                  <a:cs typeface="Poppins Semi-Bold" panose="020B0604020202020204" charset="0"/>
                </a:rPr>
                <a:t>Upload data</a:t>
              </a:r>
              <a:endParaRPr lang="en-US" sz="2400" b="1" dirty="0">
                <a:latin typeface="Poppins Semi-Bold" panose="020B0604020202020204" charset="0"/>
                <a:cs typeface="Poppins Semi-Bold" panose="020B0604020202020204" charset="0"/>
              </a:endParaRPr>
            </a:p>
          </p:txBody>
        </p:sp>
        <p:sp>
          <p:nvSpPr>
            <p:cNvPr id="15" name="Text 9"/>
            <p:cNvSpPr/>
            <p:nvPr/>
          </p:nvSpPr>
          <p:spPr>
            <a:xfrm>
              <a:off x="4640513" y="5494101"/>
              <a:ext cx="3037523" cy="1270159"/>
            </a:xfrm>
            <a:prstGeom prst="rect">
              <a:avLst/>
            </a:prstGeom>
            <a:noFill/>
            <a:ln/>
          </p:spPr>
          <p:txBody>
            <a:bodyPr wrap="square" lIns="0" tIns="0" rIns="0" bIns="0" rtlCol="0" anchor="t"/>
            <a:lstStyle/>
            <a:p>
              <a:pPr marL="0" indent="0" algn="l">
                <a:lnSpc>
                  <a:spcPts val="2500"/>
                </a:lnSpc>
                <a:buNone/>
              </a:pPr>
              <a:r>
                <a:rPr lang="en-SG" altLang="zh-CN" sz="1600" b="0" i="0" dirty="0">
                  <a:solidFill>
                    <a:srgbClr val="000000"/>
                  </a:solidFill>
                  <a:effectLst/>
                  <a:latin typeface="Poppins Semi-Bold" panose="020B0604020202020204" charset="0"/>
                  <a:ea typeface="Lato" panose="020F0502020204030203" pitchFamily="34" charset="0"/>
                  <a:cs typeface="Poppins Semi-Bold" panose="020B0604020202020204" charset="0"/>
                </a:rPr>
                <a:t>This image shows that users can upload data via data file in CSV format.</a:t>
              </a:r>
              <a:endParaRPr lang="en-US" sz="1600" dirty="0">
                <a:latin typeface="Poppins Semi-Bold" panose="020B0604020202020204" charset="0"/>
                <a:ea typeface="Lato" panose="020F0502020204030203" pitchFamily="34" charset="0"/>
                <a:cs typeface="Poppins Semi-Bold" panose="020B060402020202020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BA443-0BCE-B3C0-10E2-75BDF91D81A5}"/>
              </a:ext>
            </a:extLst>
          </p:cNvPr>
          <p:cNvPicPr>
            <a:picLocks noChangeAspect="1"/>
          </p:cNvPicPr>
          <p:nvPr/>
        </p:nvPicPr>
        <p:blipFill>
          <a:blip r:embed="rId3"/>
          <a:srcRect t="7736" b="61266"/>
          <a:stretch/>
        </p:blipFill>
        <p:spPr>
          <a:xfrm>
            <a:off x="0" y="-419"/>
            <a:ext cx="14630400" cy="1215483"/>
          </a:xfrm>
          <a:prstGeom prst="rect">
            <a:avLst/>
          </a:prstGeom>
        </p:spPr>
      </p:pic>
      <p:sp>
        <p:nvSpPr>
          <p:cNvPr id="2" name="Text 0"/>
          <p:cNvSpPr/>
          <p:nvPr/>
        </p:nvSpPr>
        <p:spPr>
          <a:xfrm>
            <a:off x="689618" y="304794"/>
            <a:ext cx="6794540" cy="620078"/>
          </a:xfrm>
          <a:prstGeom prst="rect">
            <a:avLst/>
          </a:prstGeom>
          <a:noFill/>
          <a:ln/>
        </p:spPr>
        <p:txBody>
          <a:bodyPr wrap="none" lIns="0" tIns="0" rIns="0" bIns="0" rtlCol="0" anchor="t"/>
          <a:lstStyle/>
          <a:p>
            <a:pPr marL="0" indent="0">
              <a:lnSpc>
                <a:spcPts val="485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Result Illustrations and Report</a:t>
            </a:r>
            <a:endParaRPr lang="en-US" sz="3600" b="1" dirty="0">
              <a:solidFill>
                <a:schemeClr val="bg1"/>
              </a:solidFill>
              <a:latin typeface="Poppins Semi-Bold" panose="020B0604020202020204" charset="0"/>
              <a:cs typeface="Poppins Semi-Bold" panose="020B0604020202020204" charset="0"/>
            </a:endParaRPr>
          </a:p>
        </p:txBody>
      </p:sp>
      <p:pic>
        <p:nvPicPr>
          <p:cNvPr id="6" name="Content Placeholder 7" descr="A screenshot of a computer&#10;&#10;Description automatically generated">
            <a:extLst>
              <a:ext uri="{FF2B5EF4-FFF2-40B4-BE49-F238E27FC236}">
                <a16:creationId xmlns:a16="http://schemas.microsoft.com/office/drawing/2014/main" id="{F2E519C7-9597-A7E1-F950-0F9657BAC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08" y="2286979"/>
            <a:ext cx="6506451" cy="3655641"/>
          </a:xfrm>
          <a:prstGeom prst="rect">
            <a:avLst/>
          </a:prstGeom>
        </p:spPr>
      </p:pic>
      <p:pic>
        <p:nvPicPr>
          <p:cNvPr id="7" name="Content Placeholder 7" descr="A screenshot of a computer&#10;&#10;Description automatically generated">
            <a:extLst>
              <a:ext uri="{FF2B5EF4-FFF2-40B4-BE49-F238E27FC236}">
                <a16:creationId xmlns:a16="http://schemas.microsoft.com/office/drawing/2014/main" id="{B5F3A937-7ADB-826B-C8A8-16216EFCF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5268" y="2224908"/>
            <a:ext cx="5308624" cy="5855436"/>
          </a:xfrm>
          <a:prstGeom prst="rect">
            <a:avLst/>
          </a:prstGeom>
        </p:spPr>
      </p:pic>
      <p:sp>
        <p:nvSpPr>
          <p:cNvPr id="10" name="Shape 3">
            <a:extLst>
              <a:ext uri="{FF2B5EF4-FFF2-40B4-BE49-F238E27FC236}">
                <a16:creationId xmlns:a16="http://schemas.microsoft.com/office/drawing/2014/main" id="{2AC440EE-EBC0-4CB8-3626-EE4089D7D1E5}"/>
              </a:ext>
            </a:extLst>
          </p:cNvPr>
          <p:cNvSpPr/>
          <p:nvPr/>
        </p:nvSpPr>
        <p:spPr>
          <a:xfrm>
            <a:off x="99593" y="1602538"/>
            <a:ext cx="8061220" cy="430433"/>
          </a:xfrm>
          <a:prstGeom prst="roundRect">
            <a:avLst>
              <a:gd name="adj" fmla="val 11307"/>
            </a:avLst>
          </a:prstGeom>
          <a:solidFill>
            <a:srgbClr val="E8E8E3"/>
          </a:solidFill>
          <a:ln w="7620">
            <a:solidFill>
              <a:srgbClr val="CECEC9"/>
            </a:solidFill>
            <a:prstDash val="solid"/>
          </a:ln>
        </p:spPr>
        <p:txBody>
          <a:bodyPr/>
          <a:lstStyle/>
          <a:p>
            <a:endParaRPr lang="zh-CN" altLang="en-US" sz="2400" b="1">
              <a:latin typeface="Poppins Semi-Bold" panose="020B0604020202020204" charset="0"/>
              <a:cs typeface="Poppins Semi-Bold" panose="020B0604020202020204" charset="0"/>
            </a:endParaRPr>
          </a:p>
        </p:txBody>
      </p:sp>
      <p:sp>
        <p:nvSpPr>
          <p:cNvPr id="11" name="Text 4">
            <a:extLst>
              <a:ext uri="{FF2B5EF4-FFF2-40B4-BE49-F238E27FC236}">
                <a16:creationId xmlns:a16="http://schemas.microsoft.com/office/drawing/2014/main" id="{C0CAE80C-48FC-B81D-B2AE-FCE7B1D6C379}"/>
              </a:ext>
            </a:extLst>
          </p:cNvPr>
          <p:cNvSpPr/>
          <p:nvPr/>
        </p:nvSpPr>
        <p:spPr>
          <a:xfrm>
            <a:off x="176508" y="1804143"/>
            <a:ext cx="3457813" cy="155019"/>
          </a:xfrm>
          <a:prstGeom prst="rect">
            <a:avLst/>
          </a:prstGeom>
          <a:noFill/>
          <a:ln/>
        </p:spPr>
        <p:txBody>
          <a:bodyPr wrap="none" lIns="0" tIns="0" rIns="0" bIns="0" rtlCol="0" anchor="t"/>
          <a:lstStyle/>
          <a:p>
            <a:pPr marL="0" indent="0">
              <a:lnSpc>
                <a:spcPts val="12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Per Capita and Per Square Meter Comparison With Benchmark</a:t>
            </a:r>
            <a:endParaRPr lang="en-US" sz="2400" b="1" dirty="0">
              <a:latin typeface="Poppins Semi-Bold" panose="020B0604020202020204" charset="0"/>
              <a:cs typeface="Poppins Semi-Bold" panose="020B0604020202020204" charset="0"/>
            </a:endParaRPr>
          </a:p>
        </p:txBody>
      </p:sp>
      <p:sp>
        <p:nvSpPr>
          <p:cNvPr id="12" name="Shape 5">
            <a:extLst>
              <a:ext uri="{FF2B5EF4-FFF2-40B4-BE49-F238E27FC236}">
                <a16:creationId xmlns:a16="http://schemas.microsoft.com/office/drawing/2014/main" id="{911C5E7D-DB89-C0E8-6CD2-53CBFE49D41E}"/>
              </a:ext>
            </a:extLst>
          </p:cNvPr>
          <p:cNvSpPr/>
          <p:nvPr/>
        </p:nvSpPr>
        <p:spPr>
          <a:xfrm>
            <a:off x="8600299" y="1606289"/>
            <a:ext cx="5930508" cy="395707"/>
          </a:xfrm>
          <a:prstGeom prst="roundRect">
            <a:avLst>
              <a:gd name="adj" fmla="val 11307"/>
            </a:avLst>
          </a:prstGeom>
          <a:solidFill>
            <a:srgbClr val="E8E8E3"/>
          </a:solidFill>
          <a:ln w="7620">
            <a:solidFill>
              <a:srgbClr val="CECEC9"/>
            </a:solidFill>
            <a:prstDash val="solid"/>
          </a:ln>
        </p:spPr>
        <p:txBody>
          <a:bodyPr/>
          <a:lstStyle/>
          <a:p>
            <a:endParaRPr lang="zh-CN" altLang="en-US" sz="2400" b="1">
              <a:latin typeface="Poppins Semi-Bold" panose="020B0604020202020204" charset="0"/>
              <a:cs typeface="Poppins Semi-Bold" panose="020B0604020202020204" charset="0"/>
            </a:endParaRPr>
          </a:p>
        </p:txBody>
      </p:sp>
      <p:sp>
        <p:nvSpPr>
          <p:cNvPr id="13" name="Text 6">
            <a:extLst>
              <a:ext uri="{FF2B5EF4-FFF2-40B4-BE49-F238E27FC236}">
                <a16:creationId xmlns:a16="http://schemas.microsoft.com/office/drawing/2014/main" id="{887DBACF-30D4-3E38-856F-557E3F229E35}"/>
              </a:ext>
            </a:extLst>
          </p:cNvPr>
          <p:cNvSpPr/>
          <p:nvPr/>
        </p:nvSpPr>
        <p:spPr>
          <a:xfrm>
            <a:off x="8707098" y="1770964"/>
            <a:ext cx="1672590" cy="155019"/>
          </a:xfrm>
          <a:prstGeom prst="rect">
            <a:avLst/>
          </a:prstGeom>
          <a:noFill/>
          <a:ln/>
        </p:spPr>
        <p:txBody>
          <a:bodyPr wrap="none" lIns="0" tIns="0" rIns="0" bIns="0" rtlCol="0" anchor="t"/>
          <a:lstStyle/>
          <a:p>
            <a:pPr marL="0" indent="0">
              <a:lnSpc>
                <a:spcPts val="1200"/>
              </a:lnSpc>
              <a:buNone/>
            </a:pPr>
            <a:r>
              <a:rPr lang="en-US" sz="2400" b="1" dirty="0">
                <a:solidFill>
                  <a:srgbClr val="272525"/>
                </a:solidFill>
                <a:latin typeface="Poppins Semi-Bold" panose="020B0604020202020204" charset="0"/>
                <a:ea typeface="Gelasio" pitchFamily="34" charset="-122"/>
                <a:cs typeface="Poppins Semi-Bold" panose="020B0604020202020204" charset="0"/>
              </a:rPr>
              <a:t>AI-Generated Report and Recommendations</a:t>
            </a:r>
            <a:endParaRPr lang="en-US" sz="2400" b="1" dirty="0">
              <a:latin typeface="Poppins Semi-Bold" panose="020B0604020202020204" charset="0"/>
              <a:cs typeface="Poppins Semi-Bol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504"/>
        </a:solidFill>
        <a:effectLst/>
      </p:bgPr>
    </p:bg>
    <p:spTree>
      <p:nvGrpSpPr>
        <p:cNvPr id="1" name="">
          <a:extLst>
            <a:ext uri="{FF2B5EF4-FFF2-40B4-BE49-F238E27FC236}">
              <a16:creationId xmlns:a16="http://schemas.microsoft.com/office/drawing/2014/main" id="{B59EF584-CE06-6252-7EF7-C1E5CD50E9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25A8ABB-12ED-5210-5AF3-35D7C8281462}"/>
              </a:ext>
            </a:extLst>
          </p:cNvPr>
          <p:cNvGrpSpPr/>
          <p:nvPr/>
        </p:nvGrpSpPr>
        <p:grpSpPr>
          <a:xfrm>
            <a:off x="-182829" y="822960"/>
            <a:ext cx="2468880" cy="5874691"/>
            <a:chOff x="0" y="0"/>
            <a:chExt cx="812800" cy="1934055"/>
          </a:xfrm>
        </p:grpSpPr>
        <p:sp>
          <p:nvSpPr>
            <p:cNvPr id="3" name="Freeform 3">
              <a:extLst>
                <a:ext uri="{FF2B5EF4-FFF2-40B4-BE49-F238E27FC236}">
                  <a16:creationId xmlns:a16="http://schemas.microsoft.com/office/drawing/2014/main" id="{BA45CAB7-B594-7D67-A695-839CA97C7A9E}"/>
                </a:ext>
              </a:extLst>
            </p:cNvPr>
            <p:cNvSpPr/>
            <p:nvPr/>
          </p:nvSpPr>
          <p:spPr>
            <a:xfrm>
              <a:off x="0" y="0"/>
              <a:ext cx="812800" cy="1934055"/>
            </a:xfrm>
            <a:custGeom>
              <a:avLst/>
              <a:gdLst/>
              <a:ahLst/>
              <a:cxnLst/>
              <a:rect l="l" t="t" r="r" b="b"/>
              <a:pathLst>
                <a:path w="812800" h="1934055">
                  <a:moveTo>
                    <a:pt x="0" y="0"/>
                  </a:moveTo>
                  <a:lnTo>
                    <a:pt x="812800" y="0"/>
                  </a:lnTo>
                  <a:lnTo>
                    <a:pt x="812800" y="1934055"/>
                  </a:lnTo>
                  <a:lnTo>
                    <a:pt x="0" y="1934055"/>
                  </a:lnTo>
                  <a:close/>
                </a:path>
              </a:pathLst>
            </a:custGeom>
            <a:solidFill>
              <a:srgbClr val="2A350F"/>
            </a:solidFill>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SG" sz="144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97B9AF81-5C1A-6355-A0FE-2193B06363C7}"/>
                </a:ext>
              </a:extLst>
            </p:cNvPr>
            <p:cNvSpPr txBox="1"/>
            <p:nvPr/>
          </p:nvSpPr>
          <p:spPr>
            <a:xfrm>
              <a:off x="0" y="-9525"/>
              <a:ext cx="812800" cy="1943580"/>
            </a:xfrm>
            <a:prstGeom prst="rect">
              <a:avLst/>
            </a:prstGeom>
          </p:spPr>
          <p:txBody>
            <a:bodyPr lIns="40640" tIns="40640" rIns="40640" bIns="40640" rtlCol="0" anchor="ctr"/>
            <a:lstStyle/>
            <a:p>
              <a:pPr marL="0" marR="0" lvl="0" indent="0" algn="ctr" defTabSz="731520" rtl="0" eaLnBrk="1" fontAlgn="auto" latinLnBrk="0" hangingPunct="1">
                <a:lnSpc>
                  <a:spcPts val="1874"/>
                </a:lnSpc>
                <a:spcBef>
                  <a:spcPts val="0"/>
                </a:spcBef>
                <a:spcAft>
                  <a:spcPts val="0"/>
                </a:spcAft>
                <a:buClrTx/>
                <a:buSzTx/>
                <a:buFontTx/>
                <a:buNone/>
                <a:tabLst/>
                <a:defRPr/>
              </a:pPr>
              <a:endParaRPr kumimoji="0" sz="144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a:extLst>
              <a:ext uri="{FF2B5EF4-FFF2-40B4-BE49-F238E27FC236}">
                <a16:creationId xmlns:a16="http://schemas.microsoft.com/office/drawing/2014/main" id="{FD329AE1-5539-33B7-ED54-ADA50E0F8CBA}"/>
              </a:ext>
            </a:extLst>
          </p:cNvPr>
          <p:cNvSpPr txBox="1"/>
          <p:nvPr/>
        </p:nvSpPr>
        <p:spPr>
          <a:xfrm>
            <a:off x="6043931" y="3328276"/>
            <a:ext cx="5039086" cy="744435"/>
          </a:xfrm>
          <a:prstGeom prst="rect">
            <a:avLst/>
          </a:prstGeom>
        </p:spPr>
        <p:txBody>
          <a:bodyPr lIns="0" tIns="0" rIns="0" bIns="0" rtlCol="0" anchor="t">
            <a:spAutoFit/>
          </a:bodyPr>
          <a:lstStyle/>
          <a:p>
            <a:pPr marL="0" marR="0" lvl="0" indent="0" algn="l" defTabSz="731520" rtl="0" eaLnBrk="1" fontAlgn="auto" latinLnBrk="0" hangingPunct="1">
              <a:lnSpc>
                <a:spcPts val="5515"/>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Demo</a:t>
            </a:r>
          </a:p>
        </p:txBody>
      </p:sp>
      <p:sp>
        <p:nvSpPr>
          <p:cNvPr id="12" name="AutoShape 12">
            <a:extLst>
              <a:ext uri="{FF2B5EF4-FFF2-40B4-BE49-F238E27FC236}">
                <a16:creationId xmlns:a16="http://schemas.microsoft.com/office/drawing/2014/main" id="{8D6EE3B9-356C-71CA-2225-E53E5A8E59CE}"/>
              </a:ext>
            </a:extLst>
          </p:cNvPr>
          <p:cNvSpPr/>
          <p:nvPr/>
        </p:nvSpPr>
        <p:spPr>
          <a:xfrm>
            <a:off x="822960" y="7142201"/>
            <a:ext cx="12984480" cy="0"/>
          </a:xfrm>
          <a:prstGeom prst="line">
            <a:avLst/>
          </a:prstGeom>
          <a:ln w="9525" cap="flat">
            <a:solidFill>
              <a:srgbClr val="FFFFFF"/>
            </a:solidFill>
            <a:prstDash val="solid"/>
            <a:headEnd type="none" w="sm" len="sm"/>
            <a:tailEnd type="none" w="sm" len="sm"/>
          </a:ln>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SG" sz="144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9087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504"/>
        </a:solidFill>
        <a:effectLst/>
      </p:bgPr>
    </p:bg>
    <p:spTree>
      <p:nvGrpSpPr>
        <p:cNvPr id="1" name="">
          <a:extLst>
            <a:ext uri="{FF2B5EF4-FFF2-40B4-BE49-F238E27FC236}">
              <a16:creationId xmlns:a16="http://schemas.microsoft.com/office/drawing/2014/main" id="{2D60E2D3-DD78-6429-A1FE-B02E29BC07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BEF0598-19C9-4D6B-8FF2-2618935A8C78}"/>
              </a:ext>
            </a:extLst>
          </p:cNvPr>
          <p:cNvGrpSpPr/>
          <p:nvPr/>
        </p:nvGrpSpPr>
        <p:grpSpPr>
          <a:xfrm>
            <a:off x="-182829" y="822960"/>
            <a:ext cx="2468880" cy="5874691"/>
            <a:chOff x="0" y="0"/>
            <a:chExt cx="812800" cy="1934055"/>
          </a:xfrm>
        </p:grpSpPr>
        <p:sp>
          <p:nvSpPr>
            <p:cNvPr id="3" name="Freeform 3">
              <a:extLst>
                <a:ext uri="{FF2B5EF4-FFF2-40B4-BE49-F238E27FC236}">
                  <a16:creationId xmlns:a16="http://schemas.microsoft.com/office/drawing/2014/main" id="{BB09D2B7-6047-658A-832C-AF83BF8B4A47}"/>
                </a:ext>
              </a:extLst>
            </p:cNvPr>
            <p:cNvSpPr/>
            <p:nvPr/>
          </p:nvSpPr>
          <p:spPr>
            <a:xfrm>
              <a:off x="0" y="0"/>
              <a:ext cx="812800" cy="1934055"/>
            </a:xfrm>
            <a:custGeom>
              <a:avLst/>
              <a:gdLst/>
              <a:ahLst/>
              <a:cxnLst/>
              <a:rect l="l" t="t" r="r" b="b"/>
              <a:pathLst>
                <a:path w="812800" h="1934055">
                  <a:moveTo>
                    <a:pt x="0" y="0"/>
                  </a:moveTo>
                  <a:lnTo>
                    <a:pt x="812800" y="0"/>
                  </a:lnTo>
                  <a:lnTo>
                    <a:pt x="812800" y="1934055"/>
                  </a:lnTo>
                  <a:lnTo>
                    <a:pt x="0" y="1934055"/>
                  </a:lnTo>
                  <a:close/>
                </a:path>
              </a:pathLst>
            </a:custGeom>
            <a:solidFill>
              <a:srgbClr val="2A350F"/>
            </a:solidFill>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SG" sz="144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ED0B6A2B-D69D-32E1-49F8-615DAD15B6D8}"/>
                </a:ext>
              </a:extLst>
            </p:cNvPr>
            <p:cNvSpPr txBox="1"/>
            <p:nvPr/>
          </p:nvSpPr>
          <p:spPr>
            <a:xfrm>
              <a:off x="0" y="-9525"/>
              <a:ext cx="812800" cy="1943580"/>
            </a:xfrm>
            <a:prstGeom prst="rect">
              <a:avLst/>
            </a:prstGeom>
          </p:spPr>
          <p:txBody>
            <a:bodyPr lIns="40640" tIns="40640" rIns="40640" bIns="40640" rtlCol="0" anchor="ctr"/>
            <a:lstStyle/>
            <a:p>
              <a:pPr marL="0" marR="0" lvl="0" indent="0" algn="ctr" defTabSz="731520" rtl="0" eaLnBrk="1" fontAlgn="auto" latinLnBrk="0" hangingPunct="1">
                <a:lnSpc>
                  <a:spcPts val="1874"/>
                </a:lnSpc>
                <a:spcBef>
                  <a:spcPts val="0"/>
                </a:spcBef>
                <a:spcAft>
                  <a:spcPts val="0"/>
                </a:spcAft>
                <a:buClrTx/>
                <a:buSzTx/>
                <a:buFontTx/>
                <a:buNone/>
                <a:tabLst/>
                <a:defRPr/>
              </a:pPr>
              <a:endParaRPr kumimoji="0" sz="144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a:extLst>
              <a:ext uri="{FF2B5EF4-FFF2-40B4-BE49-F238E27FC236}">
                <a16:creationId xmlns:a16="http://schemas.microsoft.com/office/drawing/2014/main" id="{8BC00805-3D7C-B766-40FD-701C5512F5D2}"/>
              </a:ext>
            </a:extLst>
          </p:cNvPr>
          <p:cNvSpPr txBox="1"/>
          <p:nvPr/>
        </p:nvSpPr>
        <p:spPr>
          <a:xfrm>
            <a:off x="5480051" y="3328276"/>
            <a:ext cx="5039086" cy="744435"/>
          </a:xfrm>
          <a:prstGeom prst="rect">
            <a:avLst/>
          </a:prstGeom>
        </p:spPr>
        <p:txBody>
          <a:bodyPr lIns="0" tIns="0" rIns="0" bIns="0" rtlCol="0" anchor="t">
            <a:spAutoFit/>
          </a:bodyPr>
          <a:lstStyle/>
          <a:p>
            <a:pPr marL="0" marR="0" lvl="0" indent="0" algn="l" defTabSz="731520" rtl="0" eaLnBrk="1" fontAlgn="auto" latinLnBrk="0" hangingPunct="1">
              <a:lnSpc>
                <a:spcPts val="5515"/>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Thank you!</a:t>
            </a:r>
          </a:p>
        </p:txBody>
      </p:sp>
      <p:sp>
        <p:nvSpPr>
          <p:cNvPr id="12" name="AutoShape 12">
            <a:extLst>
              <a:ext uri="{FF2B5EF4-FFF2-40B4-BE49-F238E27FC236}">
                <a16:creationId xmlns:a16="http://schemas.microsoft.com/office/drawing/2014/main" id="{E1C562D5-71EC-B844-D436-5959B79E304F}"/>
              </a:ext>
            </a:extLst>
          </p:cNvPr>
          <p:cNvSpPr/>
          <p:nvPr/>
        </p:nvSpPr>
        <p:spPr>
          <a:xfrm>
            <a:off x="822960" y="7142201"/>
            <a:ext cx="12984480" cy="0"/>
          </a:xfrm>
          <a:prstGeom prst="line">
            <a:avLst/>
          </a:prstGeom>
          <a:ln w="9525" cap="flat">
            <a:solidFill>
              <a:srgbClr val="FFFFFF"/>
            </a:solidFill>
            <a:prstDash val="solid"/>
            <a:headEnd type="none" w="sm" len="sm"/>
            <a:tailEnd type="none" w="sm" len="sm"/>
          </a:ln>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SG" sz="144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85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C1884F-6705-AFE6-3BB5-E9912F05979D}"/>
              </a:ext>
            </a:extLst>
          </p:cNvPr>
          <p:cNvPicPr>
            <a:picLocks noChangeAspect="1"/>
          </p:cNvPicPr>
          <p:nvPr/>
        </p:nvPicPr>
        <p:blipFill>
          <a:blip r:embed="rId3"/>
          <a:srcRect t="7736" b="61266"/>
          <a:stretch/>
        </p:blipFill>
        <p:spPr>
          <a:xfrm>
            <a:off x="0" y="-419"/>
            <a:ext cx="14630400" cy="1215483"/>
          </a:xfrm>
          <a:prstGeom prst="rect">
            <a:avLst/>
          </a:prstGeom>
        </p:spPr>
      </p:pic>
      <p:sp>
        <p:nvSpPr>
          <p:cNvPr id="19" name="Shape 23">
            <a:extLst>
              <a:ext uri="{FF2B5EF4-FFF2-40B4-BE49-F238E27FC236}">
                <a16:creationId xmlns:a16="http://schemas.microsoft.com/office/drawing/2014/main" id="{8E3B1B77-C3B2-F93A-C926-6012FBA6CFBB}"/>
              </a:ext>
            </a:extLst>
          </p:cNvPr>
          <p:cNvSpPr/>
          <p:nvPr/>
        </p:nvSpPr>
        <p:spPr>
          <a:xfrm>
            <a:off x="650083" y="3162301"/>
            <a:ext cx="12640628" cy="2909109"/>
          </a:xfrm>
          <a:prstGeom prst="roundRect">
            <a:avLst>
              <a:gd name="adj" fmla="val 5344"/>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2" name="Text 0"/>
          <p:cNvSpPr/>
          <p:nvPr/>
        </p:nvSpPr>
        <p:spPr>
          <a:xfrm>
            <a:off x="670143" y="305590"/>
            <a:ext cx="4961811" cy="620078"/>
          </a:xfrm>
          <a:prstGeom prst="rect">
            <a:avLst/>
          </a:prstGeom>
          <a:noFill/>
          <a:ln/>
        </p:spPr>
        <p:txBody>
          <a:bodyPr wrap="none" lIns="0" tIns="0" rIns="0" bIns="0" rtlCol="0" anchor="t"/>
          <a:lstStyle/>
          <a:p>
            <a:pPr marL="0" indent="0">
              <a:lnSpc>
                <a:spcPts val="485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Team Contacts</a:t>
            </a:r>
            <a:endParaRPr lang="en-US" sz="3600" b="1" dirty="0">
              <a:solidFill>
                <a:schemeClr val="bg1"/>
              </a:solidFill>
              <a:latin typeface="Poppins Semi-Bold" panose="020B0604020202020204" charset="0"/>
              <a:cs typeface="Poppins Semi-Bold" panose="020B0604020202020204" charset="0"/>
            </a:endParaRPr>
          </a:p>
        </p:txBody>
      </p:sp>
      <p:sp>
        <p:nvSpPr>
          <p:cNvPr id="3" name="Text 1"/>
          <p:cNvSpPr/>
          <p:nvPr/>
        </p:nvSpPr>
        <p:spPr>
          <a:xfrm>
            <a:off x="793790" y="3658314"/>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HONG WEICHENG</a:t>
            </a:r>
            <a:endParaRPr lang="en-US" sz="1950" b="1" dirty="0">
              <a:latin typeface="Poppins Semi-Bold" panose="020B0604020202020204" charset="0"/>
              <a:cs typeface="Poppins Semi-Bold" panose="020B0604020202020204" charset="0"/>
            </a:endParaRPr>
          </a:p>
        </p:txBody>
      </p:sp>
      <p:sp>
        <p:nvSpPr>
          <p:cNvPr id="4" name="Text 2"/>
          <p:cNvSpPr/>
          <p:nvPr/>
        </p:nvSpPr>
        <p:spPr>
          <a:xfrm>
            <a:off x="793790" y="4166830"/>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4">
                  <a:extLst>
                    <a:ext uri="{A12FA001-AC4F-418D-AE19-62706E023703}">
                      <ahyp:hlinkClr xmlns:ahyp="http://schemas.microsoft.com/office/drawing/2018/hyperlinkcolor" val="tx"/>
                    </a:ext>
                  </a:extLst>
                </a:hlinkClick>
              </a:rPr>
              <a:t>e1352864@u.nus.edu</a:t>
            </a:r>
            <a:endParaRPr lang="en-US" sz="1550" dirty="0">
              <a:latin typeface="Poppins Semi-Bold" panose="020B0604020202020204" charset="0"/>
              <a:cs typeface="Poppins Semi-Bold" panose="020B0604020202020204" charset="0"/>
            </a:endParaRPr>
          </a:p>
        </p:txBody>
      </p:sp>
      <p:sp>
        <p:nvSpPr>
          <p:cNvPr id="5" name="Text 3"/>
          <p:cNvSpPr/>
          <p:nvPr/>
        </p:nvSpPr>
        <p:spPr>
          <a:xfrm>
            <a:off x="793790" y="4682728"/>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LI ZHUOYANG</a:t>
            </a:r>
            <a:endParaRPr lang="en-US" sz="1950" b="1" dirty="0">
              <a:latin typeface="Poppins Semi-Bold" panose="020B0604020202020204" charset="0"/>
              <a:cs typeface="Poppins Semi-Bold" panose="020B0604020202020204" charset="0"/>
            </a:endParaRPr>
          </a:p>
        </p:txBody>
      </p:sp>
      <p:sp>
        <p:nvSpPr>
          <p:cNvPr id="6" name="Text 4"/>
          <p:cNvSpPr/>
          <p:nvPr/>
        </p:nvSpPr>
        <p:spPr>
          <a:xfrm>
            <a:off x="793790" y="5191244"/>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5">
                  <a:extLst>
                    <a:ext uri="{A12FA001-AC4F-418D-AE19-62706E023703}">
                      <ahyp:hlinkClr xmlns:ahyp="http://schemas.microsoft.com/office/drawing/2018/hyperlinkcolor" val="tx"/>
                    </a:ext>
                  </a:extLst>
                </a:hlinkClick>
              </a:rPr>
              <a:t>e1351476@u.nus.edu</a:t>
            </a:r>
            <a:endParaRPr lang="en-US" sz="1550" dirty="0">
              <a:latin typeface="Poppins Semi-Bold" panose="020B0604020202020204" charset="0"/>
              <a:cs typeface="Poppins Semi-Bold" panose="020B0604020202020204" charset="0"/>
            </a:endParaRPr>
          </a:p>
        </p:txBody>
      </p:sp>
      <p:sp>
        <p:nvSpPr>
          <p:cNvPr id="7" name="Text 5"/>
          <p:cNvSpPr/>
          <p:nvPr/>
        </p:nvSpPr>
        <p:spPr>
          <a:xfrm>
            <a:off x="4183142" y="3658314"/>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LIANG YUANYUAN</a:t>
            </a:r>
            <a:endParaRPr lang="en-US" sz="1950" b="1" dirty="0">
              <a:latin typeface="Poppins Semi-Bold" panose="020B0604020202020204" charset="0"/>
              <a:cs typeface="Poppins Semi-Bold" panose="020B0604020202020204" charset="0"/>
            </a:endParaRPr>
          </a:p>
        </p:txBody>
      </p:sp>
      <p:sp>
        <p:nvSpPr>
          <p:cNvPr id="8" name="Text 6"/>
          <p:cNvSpPr/>
          <p:nvPr/>
        </p:nvSpPr>
        <p:spPr>
          <a:xfrm>
            <a:off x="4183142" y="4166830"/>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6">
                  <a:extLst>
                    <a:ext uri="{A12FA001-AC4F-418D-AE19-62706E023703}">
                      <ahyp:hlinkClr xmlns:ahyp="http://schemas.microsoft.com/office/drawing/2018/hyperlinkcolor" val="tx"/>
                    </a:ext>
                  </a:extLst>
                </a:hlinkClick>
              </a:rPr>
              <a:t>e1351854@u.nus.edu</a:t>
            </a:r>
            <a:endParaRPr lang="en-US" sz="1550" dirty="0">
              <a:latin typeface="Poppins Semi-Bold" panose="020B0604020202020204" charset="0"/>
              <a:cs typeface="Poppins Semi-Bold" panose="020B0604020202020204" charset="0"/>
            </a:endParaRPr>
          </a:p>
        </p:txBody>
      </p:sp>
      <p:sp>
        <p:nvSpPr>
          <p:cNvPr id="9" name="Text 7"/>
          <p:cNvSpPr/>
          <p:nvPr/>
        </p:nvSpPr>
        <p:spPr>
          <a:xfrm>
            <a:off x="4183142" y="4682728"/>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LIU JINYANG</a:t>
            </a:r>
            <a:endParaRPr lang="en-US" sz="1950" b="1" dirty="0">
              <a:latin typeface="Poppins Semi-Bold" panose="020B0604020202020204" charset="0"/>
              <a:cs typeface="Poppins Semi-Bold" panose="020B0604020202020204" charset="0"/>
            </a:endParaRPr>
          </a:p>
        </p:txBody>
      </p:sp>
      <p:sp>
        <p:nvSpPr>
          <p:cNvPr id="10" name="Text 8"/>
          <p:cNvSpPr/>
          <p:nvPr/>
        </p:nvSpPr>
        <p:spPr>
          <a:xfrm>
            <a:off x="4183142" y="5191244"/>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7">
                  <a:extLst>
                    <a:ext uri="{A12FA001-AC4F-418D-AE19-62706E023703}">
                      <ahyp:hlinkClr xmlns:ahyp="http://schemas.microsoft.com/office/drawing/2018/hyperlinkcolor" val="tx"/>
                    </a:ext>
                  </a:extLst>
                </a:hlinkClick>
              </a:rPr>
              <a:t>e1352338@u.nus.edu</a:t>
            </a:r>
            <a:endParaRPr lang="en-US" sz="1550" dirty="0">
              <a:latin typeface="Poppins Semi-Bold" panose="020B0604020202020204" charset="0"/>
              <a:cs typeface="Poppins Semi-Bold" panose="020B0604020202020204" charset="0"/>
            </a:endParaRPr>
          </a:p>
        </p:txBody>
      </p:sp>
      <p:sp>
        <p:nvSpPr>
          <p:cNvPr id="11" name="Text 9"/>
          <p:cNvSpPr/>
          <p:nvPr/>
        </p:nvSpPr>
        <p:spPr>
          <a:xfrm>
            <a:off x="7572494" y="3658314"/>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NG QIWEN ALVIN</a:t>
            </a:r>
            <a:endParaRPr lang="en-US" sz="1950" b="1" dirty="0">
              <a:latin typeface="Poppins Semi-Bold" panose="020B0604020202020204" charset="0"/>
              <a:cs typeface="Poppins Semi-Bold" panose="020B0604020202020204" charset="0"/>
            </a:endParaRPr>
          </a:p>
        </p:txBody>
      </p:sp>
      <p:sp>
        <p:nvSpPr>
          <p:cNvPr id="12" name="Text 10"/>
          <p:cNvSpPr/>
          <p:nvPr/>
        </p:nvSpPr>
        <p:spPr>
          <a:xfrm>
            <a:off x="7572494" y="4166830"/>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8">
                  <a:extLst>
                    <a:ext uri="{A12FA001-AC4F-418D-AE19-62706E023703}">
                      <ahyp:hlinkClr xmlns:ahyp="http://schemas.microsoft.com/office/drawing/2018/hyperlinkcolor" val="tx"/>
                    </a:ext>
                  </a:extLst>
                </a:hlinkClick>
              </a:rPr>
              <a:t>e1353302@u.nus.edu</a:t>
            </a:r>
            <a:endParaRPr lang="en-US" sz="1550" dirty="0">
              <a:latin typeface="Poppins Semi-Bold" panose="020B0604020202020204" charset="0"/>
              <a:cs typeface="Poppins Semi-Bold" panose="020B0604020202020204" charset="0"/>
            </a:endParaRPr>
          </a:p>
        </p:txBody>
      </p:sp>
      <p:sp>
        <p:nvSpPr>
          <p:cNvPr id="13" name="Text 11"/>
          <p:cNvSpPr/>
          <p:nvPr/>
        </p:nvSpPr>
        <p:spPr>
          <a:xfrm>
            <a:off x="7572494" y="4682728"/>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WANG YUANJIA</a:t>
            </a:r>
            <a:endParaRPr lang="en-US" sz="1950" b="1" dirty="0">
              <a:latin typeface="Poppins Semi-Bold" panose="020B0604020202020204" charset="0"/>
              <a:cs typeface="Poppins Semi-Bold" panose="020B0604020202020204" charset="0"/>
            </a:endParaRPr>
          </a:p>
        </p:txBody>
      </p:sp>
      <p:sp>
        <p:nvSpPr>
          <p:cNvPr id="14" name="Text 12"/>
          <p:cNvSpPr/>
          <p:nvPr/>
        </p:nvSpPr>
        <p:spPr>
          <a:xfrm>
            <a:off x="7572494" y="5191244"/>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9">
                  <a:extLst>
                    <a:ext uri="{A12FA001-AC4F-418D-AE19-62706E023703}">
                      <ahyp:hlinkClr xmlns:ahyp="http://schemas.microsoft.com/office/drawing/2018/hyperlinkcolor" val="tx"/>
                    </a:ext>
                  </a:extLst>
                </a:hlinkClick>
              </a:rPr>
              <a:t>e1351192@u.nus.edu</a:t>
            </a:r>
            <a:endParaRPr lang="en-US" sz="1550" dirty="0">
              <a:latin typeface="Poppins Semi-Bold" panose="020B0604020202020204" charset="0"/>
              <a:cs typeface="Poppins Semi-Bold" panose="020B0604020202020204" charset="0"/>
            </a:endParaRPr>
          </a:p>
        </p:txBody>
      </p:sp>
      <p:sp>
        <p:nvSpPr>
          <p:cNvPr id="15" name="Text 13"/>
          <p:cNvSpPr/>
          <p:nvPr/>
        </p:nvSpPr>
        <p:spPr>
          <a:xfrm>
            <a:off x="10961846" y="3658314"/>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YOU ZUODONG</a:t>
            </a:r>
            <a:endParaRPr lang="en-US" sz="1950" b="1" dirty="0">
              <a:latin typeface="Poppins Semi-Bold" panose="020B0604020202020204" charset="0"/>
              <a:cs typeface="Poppins Semi-Bold" panose="020B0604020202020204" charset="0"/>
            </a:endParaRPr>
          </a:p>
        </p:txBody>
      </p:sp>
      <p:sp>
        <p:nvSpPr>
          <p:cNvPr id="16" name="Text 14"/>
          <p:cNvSpPr/>
          <p:nvPr/>
        </p:nvSpPr>
        <p:spPr>
          <a:xfrm>
            <a:off x="10961846" y="4166830"/>
            <a:ext cx="2897624" cy="317540"/>
          </a:xfrm>
          <a:prstGeom prst="rect">
            <a:avLst/>
          </a:prstGeom>
          <a:noFill/>
          <a:ln/>
        </p:spPr>
        <p:txBody>
          <a:bodyPr wrap="none" lIns="0" tIns="0" rIns="0" bIns="0" rtlCol="0" anchor="t"/>
          <a:lstStyle/>
          <a:p>
            <a:pPr marL="0" indent="0">
              <a:lnSpc>
                <a:spcPts val="2500"/>
              </a:lnSpc>
              <a:buNone/>
            </a:pPr>
            <a:r>
              <a:rPr lang="en-US" sz="1550" u="sng" dirty="0">
                <a:solidFill>
                  <a:srgbClr val="6F6F5D"/>
                </a:solidFill>
                <a:latin typeface="Poppins Semi-Bold" panose="020B0604020202020204" charset="0"/>
                <a:ea typeface="Lato" pitchFamily="34" charset="-122"/>
                <a:cs typeface="Poppins Semi-Bold" panose="020B0604020202020204" charset="0"/>
                <a:hlinkClick r:id="rId10">
                  <a:extLst>
                    <a:ext uri="{A12FA001-AC4F-418D-AE19-62706E023703}">
                      <ahyp:hlinkClr xmlns:ahyp="http://schemas.microsoft.com/office/drawing/2018/hyperlinkcolor" val="tx"/>
                    </a:ext>
                  </a:extLst>
                </a:hlinkClick>
              </a:rPr>
              <a:t>e1353102@u.nus.edu</a:t>
            </a:r>
            <a:endParaRPr lang="en-US" sz="1550" dirty="0">
              <a:latin typeface="Poppins Semi-Bold" panose="020B0604020202020204" charset="0"/>
              <a:cs typeface="Poppins Semi-Bold" panose="020B0604020202020204" charset="0"/>
            </a:endParaRPr>
          </a:p>
        </p:txBody>
      </p:sp>
      <p:sp>
        <p:nvSpPr>
          <p:cNvPr id="17" name="Text 15"/>
          <p:cNvSpPr/>
          <p:nvPr/>
        </p:nvSpPr>
        <p:spPr>
          <a:xfrm>
            <a:off x="10961846" y="4682728"/>
            <a:ext cx="2480905" cy="310158"/>
          </a:xfrm>
          <a:prstGeom prst="rect">
            <a:avLst/>
          </a:prstGeom>
          <a:noFill/>
          <a:ln/>
        </p:spPr>
        <p:txBody>
          <a:bodyPr wrap="none" lIns="0" tIns="0" rIns="0" bIns="0" rtlCol="0" anchor="t"/>
          <a:lstStyle/>
          <a:p>
            <a:pPr marL="0" indent="0">
              <a:lnSpc>
                <a:spcPts val="2400"/>
              </a:lnSpc>
              <a:buNone/>
            </a:pPr>
            <a:r>
              <a:rPr lang="en-US" sz="1950" b="1" dirty="0">
                <a:solidFill>
                  <a:srgbClr val="312F2B"/>
                </a:solidFill>
                <a:latin typeface="Poppins Semi-Bold" panose="020B0604020202020204" charset="0"/>
                <a:ea typeface="Gelasio" pitchFamily="34" charset="-122"/>
                <a:cs typeface="Poppins Semi-Bold" panose="020B0604020202020204" charset="0"/>
              </a:rPr>
              <a:t>ZOU CHENYANG</a:t>
            </a:r>
            <a:endParaRPr lang="en-US" sz="1950" b="1" dirty="0">
              <a:latin typeface="Poppins Semi-Bold" panose="020B0604020202020204" charset="0"/>
              <a:cs typeface="Poppins Semi-Bold" panose="020B0604020202020204" charset="0"/>
            </a:endParaRPr>
          </a:p>
        </p:txBody>
      </p:sp>
      <p:sp>
        <p:nvSpPr>
          <p:cNvPr id="18" name="Text 16"/>
          <p:cNvSpPr/>
          <p:nvPr/>
        </p:nvSpPr>
        <p:spPr>
          <a:xfrm>
            <a:off x="10961846" y="5191244"/>
            <a:ext cx="2897624" cy="317540"/>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Poppins Semi-Bold" panose="020B0604020202020204" charset="0"/>
                <a:ea typeface="Lato" pitchFamily="34" charset="-122"/>
                <a:cs typeface="Poppins Semi-Bold" panose="020B0604020202020204" charset="0"/>
              </a:rPr>
              <a:t>e1352823@u.nus.edu</a:t>
            </a:r>
            <a:endParaRPr lang="en-US" sz="1550" dirty="0">
              <a:latin typeface="Poppins Semi-Bold" panose="020B0604020202020204" charset="0"/>
              <a:cs typeface="Poppins Semi-Bold"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504"/>
        </a:solidFill>
        <a:effectLst/>
      </p:bgPr>
    </p:bg>
    <p:spTree>
      <p:nvGrpSpPr>
        <p:cNvPr id="1" name=""/>
        <p:cNvGrpSpPr/>
        <p:nvPr/>
      </p:nvGrpSpPr>
      <p:grpSpPr>
        <a:xfrm>
          <a:off x="0" y="0"/>
          <a:ext cx="0" cy="0"/>
          <a:chOff x="0" y="0"/>
          <a:chExt cx="0" cy="0"/>
        </a:xfrm>
      </p:grpSpPr>
      <p:grpSp>
        <p:nvGrpSpPr>
          <p:cNvPr id="2" name="Group 2"/>
          <p:cNvGrpSpPr/>
          <p:nvPr/>
        </p:nvGrpSpPr>
        <p:grpSpPr>
          <a:xfrm>
            <a:off x="-182829" y="822960"/>
            <a:ext cx="2468880" cy="5874691"/>
            <a:chOff x="0" y="0"/>
            <a:chExt cx="812800" cy="1934055"/>
          </a:xfrm>
        </p:grpSpPr>
        <p:sp>
          <p:nvSpPr>
            <p:cNvPr id="3" name="Freeform 3"/>
            <p:cNvSpPr/>
            <p:nvPr/>
          </p:nvSpPr>
          <p:spPr>
            <a:xfrm>
              <a:off x="0" y="0"/>
              <a:ext cx="812800" cy="1934055"/>
            </a:xfrm>
            <a:custGeom>
              <a:avLst/>
              <a:gdLst/>
              <a:ahLst/>
              <a:cxnLst/>
              <a:rect l="l" t="t" r="r" b="b"/>
              <a:pathLst>
                <a:path w="812800" h="1934055">
                  <a:moveTo>
                    <a:pt x="0" y="0"/>
                  </a:moveTo>
                  <a:lnTo>
                    <a:pt x="812800" y="0"/>
                  </a:lnTo>
                  <a:lnTo>
                    <a:pt x="812800" y="1934055"/>
                  </a:lnTo>
                  <a:lnTo>
                    <a:pt x="0" y="1934055"/>
                  </a:lnTo>
                  <a:close/>
                </a:path>
              </a:pathLst>
            </a:custGeom>
            <a:solidFill>
              <a:srgbClr val="2A350F"/>
            </a:solidFill>
          </p:spPr>
          <p:txBody>
            <a:bodyPr/>
            <a:lstStyle/>
            <a:p>
              <a:pPr defTabSz="731520"/>
              <a:endParaRPr lang="en-SG" sz="1440">
                <a:solidFill>
                  <a:prstClr val="black"/>
                </a:solidFill>
                <a:latin typeface="Calibri"/>
              </a:endParaRPr>
            </a:p>
          </p:txBody>
        </p:sp>
        <p:sp>
          <p:nvSpPr>
            <p:cNvPr id="4" name="TextBox 4"/>
            <p:cNvSpPr txBox="1"/>
            <p:nvPr/>
          </p:nvSpPr>
          <p:spPr>
            <a:xfrm>
              <a:off x="0" y="-9525"/>
              <a:ext cx="812800" cy="1943580"/>
            </a:xfrm>
            <a:prstGeom prst="rect">
              <a:avLst/>
            </a:prstGeom>
          </p:spPr>
          <p:txBody>
            <a:bodyPr lIns="40640" tIns="40640" rIns="40640" bIns="40640" rtlCol="0" anchor="ctr"/>
            <a:lstStyle/>
            <a:p>
              <a:pPr algn="ctr" defTabSz="731520">
                <a:lnSpc>
                  <a:spcPts val="1874"/>
                </a:lnSpc>
              </a:pPr>
              <a:endParaRPr sz="1440">
                <a:solidFill>
                  <a:prstClr val="black"/>
                </a:solidFill>
                <a:latin typeface="Calibri"/>
              </a:endParaRPr>
            </a:p>
          </p:txBody>
        </p:sp>
      </p:grpSp>
      <p:sp>
        <p:nvSpPr>
          <p:cNvPr id="7" name="TextBox 7"/>
          <p:cNvSpPr txBox="1"/>
          <p:nvPr/>
        </p:nvSpPr>
        <p:spPr>
          <a:xfrm>
            <a:off x="7141211" y="1255636"/>
            <a:ext cx="5039086" cy="705321"/>
          </a:xfrm>
          <a:prstGeom prst="rect">
            <a:avLst/>
          </a:prstGeom>
        </p:spPr>
        <p:txBody>
          <a:bodyPr lIns="0" tIns="0" rIns="0" bIns="0" rtlCol="0" anchor="t">
            <a:spAutoFit/>
          </a:bodyPr>
          <a:lstStyle/>
          <a:p>
            <a:pPr defTabSz="731520">
              <a:lnSpc>
                <a:spcPts val="5515"/>
              </a:lnSpc>
              <a:spcBef>
                <a:spcPct val="0"/>
              </a:spcBef>
            </a:pPr>
            <a:r>
              <a:rPr lang="en-US" sz="4795" b="1" dirty="0">
                <a:solidFill>
                  <a:srgbClr val="FFFFFF"/>
                </a:solidFill>
                <a:latin typeface="Poppins Bold"/>
                <a:ea typeface="Poppins Bold"/>
                <a:cs typeface="Poppins Bold"/>
                <a:sym typeface="Poppins Bold"/>
              </a:rPr>
              <a:t>Introduction</a:t>
            </a:r>
          </a:p>
        </p:txBody>
      </p:sp>
      <p:sp>
        <p:nvSpPr>
          <p:cNvPr id="8" name="TextBox 8"/>
          <p:cNvSpPr txBox="1"/>
          <p:nvPr/>
        </p:nvSpPr>
        <p:spPr>
          <a:xfrm>
            <a:off x="7141211" y="2216492"/>
            <a:ext cx="5449093" cy="4500976"/>
          </a:xfrm>
          <a:prstGeom prst="rect">
            <a:avLst/>
          </a:prstGeom>
        </p:spPr>
        <p:txBody>
          <a:bodyPr lIns="0" tIns="0" rIns="0" bIns="0" rtlCol="0" anchor="t">
            <a:spAutoFit/>
          </a:bodyPr>
          <a:lstStyle/>
          <a:p>
            <a:pPr defTabSz="731520">
              <a:lnSpc>
                <a:spcPts val="2240"/>
              </a:lnSpc>
            </a:pPr>
            <a:endParaRPr lang="en-US" sz="1600" dirty="0">
              <a:solidFill>
                <a:srgbClr val="FFFFFF"/>
              </a:solidFill>
              <a:latin typeface="Poppins"/>
              <a:ea typeface="Poppins"/>
              <a:cs typeface="Poppins"/>
              <a:sym typeface="Poppins"/>
            </a:endParaRPr>
          </a:p>
          <a:p>
            <a:pPr defTabSz="731520">
              <a:lnSpc>
                <a:spcPts val="2240"/>
              </a:lnSpc>
            </a:pPr>
            <a:r>
              <a:rPr lang="en-US" sz="1600" dirty="0">
                <a:solidFill>
                  <a:srgbClr val="FFFFFF"/>
                </a:solidFill>
                <a:latin typeface="Poppins"/>
                <a:ea typeface="Poppins"/>
                <a:cs typeface="Poppins"/>
                <a:sym typeface="Poppins"/>
              </a:rPr>
              <a:t>Our web application is designed to calculate and visualize carbon emissions for office buildings in Singapore. It includes two calculators:</a:t>
            </a:r>
          </a:p>
          <a:p>
            <a:pPr defTabSz="731520">
              <a:lnSpc>
                <a:spcPts val="2240"/>
              </a:lnSpc>
            </a:pPr>
            <a:endParaRPr lang="en-US" sz="1600" dirty="0">
              <a:solidFill>
                <a:srgbClr val="FFFFFF"/>
              </a:solidFill>
              <a:latin typeface="Poppins"/>
              <a:ea typeface="Poppins"/>
              <a:cs typeface="Poppins"/>
              <a:sym typeface="Poppins"/>
            </a:endParaRPr>
          </a:p>
          <a:p>
            <a:pPr defTabSz="731520">
              <a:lnSpc>
                <a:spcPts val="2240"/>
              </a:lnSpc>
            </a:pPr>
            <a:r>
              <a:rPr lang="en-US" sz="1600" b="1" dirty="0">
                <a:solidFill>
                  <a:srgbClr val="FFFFFF"/>
                </a:solidFill>
                <a:latin typeface="Poppins"/>
                <a:ea typeface="Poppins"/>
                <a:cs typeface="Poppins"/>
                <a:sym typeface="Poppins"/>
              </a:rPr>
              <a:t>Standardized Calculator: </a:t>
            </a:r>
            <a:r>
              <a:rPr lang="en-US" sz="1600" dirty="0">
                <a:solidFill>
                  <a:srgbClr val="FFFFFF"/>
                </a:solidFill>
                <a:latin typeface="Poppins"/>
                <a:ea typeface="Poppins"/>
                <a:cs typeface="Poppins"/>
                <a:sym typeface="Poppins"/>
              </a:rPr>
              <a:t>Calculates total carbon emissions based on user inputs.</a:t>
            </a:r>
          </a:p>
          <a:p>
            <a:pPr defTabSz="731520">
              <a:lnSpc>
                <a:spcPts val="2240"/>
              </a:lnSpc>
            </a:pPr>
            <a:endParaRPr lang="en-US" sz="1600" dirty="0">
              <a:solidFill>
                <a:srgbClr val="FFFFFF"/>
              </a:solidFill>
              <a:latin typeface="Poppins"/>
              <a:ea typeface="Poppins"/>
              <a:cs typeface="Poppins"/>
              <a:sym typeface="Poppins"/>
            </a:endParaRPr>
          </a:p>
          <a:p>
            <a:pPr defTabSz="731520">
              <a:lnSpc>
                <a:spcPts val="2240"/>
              </a:lnSpc>
            </a:pPr>
            <a:r>
              <a:rPr lang="en-US" sz="1600" b="1" dirty="0">
                <a:solidFill>
                  <a:srgbClr val="FFFFFF"/>
                </a:solidFill>
                <a:latin typeface="Poppins"/>
                <a:ea typeface="Poppins"/>
                <a:cs typeface="Poppins"/>
                <a:sym typeface="Poppins"/>
              </a:rPr>
              <a:t>Prediction Calculator</a:t>
            </a:r>
            <a:r>
              <a:rPr lang="en-US" sz="1600" dirty="0">
                <a:solidFill>
                  <a:srgbClr val="FFFFFF"/>
                </a:solidFill>
                <a:latin typeface="Poppins"/>
                <a:ea typeface="Poppins"/>
                <a:cs typeface="Poppins"/>
                <a:sym typeface="Poppins"/>
              </a:rPr>
              <a:t>: Predicts emissions using a machine learning model.</a:t>
            </a:r>
          </a:p>
          <a:p>
            <a:pPr defTabSz="731520">
              <a:lnSpc>
                <a:spcPts val="2240"/>
              </a:lnSpc>
            </a:pPr>
            <a:endParaRPr lang="en-US" sz="1600" dirty="0">
              <a:solidFill>
                <a:srgbClr val="FFFFFF"/>
              </a:solidFill>
              <a:latin typeface="Poppins"/>
              <a:ea typeface="Poppins"/>
              <a:cs typeface="Poppins"/>
              <a:sym typeface="Poppins"/>
            </a:endParaRPr>
          </a:p>
          <a:p>
            <a:pPr defTabSz="731520">
              <a:lnSpc>
                <a:spcPts val="2240"/>
              </a:lnSpc>
            </a:pPr>
            <a:r>
              <a:rPr lang="en-US" sz="1600" dirty="0">
                <a:solidFill>
                  <a:srgbClr val="FFFFFF"/>
                </a:solidFill>
                <a:latin typeface="Poppins"/>
                <a:ea typeface="Poppins"/>
                <a:cs typeface="Poppins"/>
                <a:sym typeface="Poppins"/>
              </a:rPr>
              <a:t>Users can input data manually or upload CSV files. The results include total emissions, data visualizations comparing emissions to industry averages, and a personalized report generated by OpenAI's API.</a:t>
            </a:r>
          </a:p>
        </p:txBody>
      </p:sp>
      <p:sp>
        <p:nvSpPr>
          <p:cNvPr id="12" name="AutoShape 12"/>
          <p:cNvSpPr/>
          <p:nvPr/>
        </p:nvSpPr>
        <p:spPr>
          <a:xfrm>
            <a:off x="822960" y="7142201"/>
            <a:ext cx="12984480" cy="0"/>
          </a:xfrm>
          <a:prstGeom prst="line">
            <a:avLst/>
          </a:prstGeom>
          <a:ln w="9525" cap="flat">
            <a:solidFill>
              <a:srgbClr val="FFFFFF"/>
            </a:solidFill>
            <a:prstDash val="solid"/>
            <a:headEnd type="none" w="sm" len="sm"/>
            <a:tailEnd type="none" w="sm" len="sm"/>
          </a:ln>
        </p:spPr>
        <p:txBody>
          <a:bodyPr/>
          <a:lstStyle/>
          <a:p>
            <a:pPr defTabSz="731520"/>
            <a:endParaRPr lang="en-SG" sz="1440">
              <a:solidFill>
                <a:prstClr val="black"/>
              </a:solidFill>
              <a:latin typeface="Calibri"/>
            </a:endParaRPr>
          </a:p>
        </p:txBody>
      </p:sp>
      <p:pic>
        <p:nvPicPr>
          <p:cNvPr id="13" name="Picture 12">
            <a:extLst>
              <a:ext uri="{FF2B5EF4-FFF2-40B4-BE49-F238E27FC236}">
                <a16:creationId xmlns:a16="http://schemas.microsoft.com/office/drawing/2014/main" id="{FC4AB3E8-3070-E01D-FEBE-2BBC19079126}"/>
              </a:ext>
            </a:extLst>
          </p:cNvPr>
          <p:cNvPicPr>
            <a:picLocks noChangeAspect="1"/>
          </p:cNvPicPr>
          <p:nvPr/>
        </p:nvPicPr>
        <p:blipFill>
          <a:blip r:embed="rId2"/>
          <a:stretch>
            <a:fillRect/>
          </a:stretch>
        </p:blipFill>
        <p:spPr>
          <a:xfrm>
            <a:off x="331935" y="2725784"/>
            <a:ext cx="6264081" cy="16789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504"/>
        </a:solidFill>
        <a:effectLst/>
      </p:bgPr>
    </p:bg>
    <p:spTree>
      <p:nvGrpSpPr>
        <p:cNvPr id="1" name=""/>
        <p:cNvGrpSpPr/>
        <p:nvPr/>
      </p:nvGrpSpPr>
      <p:grpSpPr>
        <a:xfrm>
          <a:off x="0" y="0"/>
          <a:ext cx="0" cy="0"/>
          <a:chOff x="0" y="0"/>
          <a:chExt cx="0" cy="0"/>
        </a:xfrm>
      </p:grpSpPr>
      <p:grpSp>
        <p:nvGrpSpPr>
          <p:cNvPr id="7" name="Group 7"/>
          <p:cNvGrpSpPr/>
          <p:nvPr/>
        </p:nvGrpSpPr>
        <p:grpSpPr>
          <a:xfrm>
            <a:off x="12180297" y="0"/>
            <a:ext cx="2468880" cy="5874691"/>
            <a:chOff x="0" y="0"/>
            <a:chExt cx="812800" cy="1934055"/>
          </a:xfrm>
        </p:grpSpPr>
        <p:sp>
          <p:nvSpPr>
            <p:cNvPr id="8" name="Freeform 8"/>
            <p:cNvSpPr/>
            <p:nvPr/>
          </p:nvSpPr>
          <p:spPr>
            <a:xfrm>
              <a:off x="0" y="0"/>
              <a:ext cx="812800" cy="1934055"/>
            </a:xfrm>
            <a:custGeom>
              <a:avLst/>
              <a:gdLst/>
              <a:ahLst/>
              <a:cxnLst/>
              <a:rect l="l" t="t" r="r" b="b"/>
              <a:pathLst>
                <a:path w="812800" h="1934055">
                  <a:moveTo>
                    <a:pt x="0" y="0"/>
                  </a:moveTo>
                  <a:lnTo>
                    <a:pt x="812800" y="0"/>
                  </a:lnTo>
                  <a:lnTo>
                    <a:pt x="812800" y="1934055"/>
                  </a:lnTo>
                  <a:lnTo>
                    <a:pt x="0" y="1934055"/>
                  </a:lnTo>
                  <a:close/>
                </a:path>
              </a:pathLst>
            </a:custGeom>
            <a:solidFill>
              <a:srgbClr val="2A350F"/>
            </a:solidFill>
          </p:spPr>
          <p:txBody>
            <a:bodyPr/>
            <a:lstStyle/>
            <a:p>
              <a:pPr defTabSz="731520"/>
              <a:endParaRPr lang="en-SG" sz="1440">
                <a:solidFill>
                  <a:prstClr val="black"/>
                </a:solidFill>
                <a:latin typeface="Poppins Semi-Bold" panose="020B0604020202020204" charset="0"/>
                <a:cs typeface="Poppins Semi-Bold" panose="020B0604020202020204" charset="0"/>
              </a:endParaRPr>
            </a:p>
          </p:txBody>
        </p:sp>
        <p:sp>
          <p:nvSpPr>
            <p:cNvPr id="9" name="TextBox 9"/>
            <p:cNvSpPr txBox="1"/>
            <p:nvPr/>
          </p:nvSpPr>
          <p:spPr>
            <a:xfrm>
              <a:off x="0" y="-9525"/>
              <a:ext cx="812800" cy="1943580"/>
            </a:xfrm>
            <a:prstGeom prst="rect">
              <a:avLst/>
            </a:prstGeom>
          </p:spPr>
          <p:txBody>
            <a:bodyPr lIns="40640" tIns="40640" rIns="40640" bIns="40640" rtlCol="0" anchor="ctr"/>
            <a:lstStyle/>
            <a:p>
              <a:pPr algn="ctr" defTabSz="731520">
                <a:lnSpc>
                  <a:spcPts val="1874"/>
                </a:lnSpc>
              </a:pPr>
              <a:endParaRPr sz="1440">
                <a:solidFill>
                  <a:prstClr val="black"/>
                </a:solidFill>
                <a:latin typeface="Poppins Semi-Bold" panose="020B0604020202020204" charset="0"/>
                <a:cs typeface="Poppins Semi-Bold" panose="020B0604020202020204" charset="0"/>
              </a:endParaRPr>
            </a:p>
          </p:txBody>
        </p:sp>
      </p:grpSp>
      <p:sp>
        <p:nvSpPr>
          <p:cNvPr id="12" name="Text 1">
            <a:extLst>
              <a:ext uri="{FF2B5EF4-FFF2-40B4-BE49-F238E27FC236}">
                <a16:creationId xmlns:a16="http://schemas.microsoft.com/office/drawing/2014/main" id="{2907647D-B270-D03A-3F0F-9F273D8D3C86}"/>
              </a:ext>
            </a:extLst>
          </p:cNvPr>
          <p:cNvSpPr>
            <a:spLocks/>
          </p:cNvSpPr>
          <p:nvPr/>
        </p:nvSpPr>
        <p:spPr>
          <a:xfrm>
            <a:off x="270035" y="3663450"/>
            <a:ext cx="3745816" cy="1696514"/>
          </a:xfrm>
          <a:prstGeom prst="rect">
            <a:avLst/>
          </a:prstGeom>
          <a:noFill/>
          <a:ln/>
        </p:spPr>
        <p:txBody>
          <a:bodyPr wrap="none" lIns="0" tIns="0" rIns="0" bIns="0" rtlCol="0" anchor="t"/>
          <a:lstStyle/>
          <a:p>
            <a:pPr marL="0" indent="0">
              <a:lnSpc>
                <a:spcPts val="3200"/>
              </a:lnSpc>
              <a:buNone/>
            </a:pPr>
            <a:endParaRPr lang="en-US" sz="2550" dirty="0">
              <a:solidFill>
                <a:schemeClr val="bg1"/>
              </a:solidFill>
              <a:latin typeface="Poppins Semi-Bold" panose="020B0604020202020204" charset="0"/>
              <a:cs typeface="Poppins Semi-Bold" panose="020B0604020202020204" charset="0"/>
            </a:endParaRPr>
          </a:p>
        </p:txBody>
      </p:sp>
      <p:sp>
        <p:nvSpPr>
          <p:cNvPr id="13" name="Text 9">
            <a:extLst>
              <a:ext uri="{FF2B5EF4-FFF2-40B4-BE49-F238E27FC236}">
                <a16:creationId xmlns:a16="http://schemas.microsoft.com/office/drawing/2014/main" id="{EECF2B0E-7891-6FDB-2A5A-74BC16AFB3D7}"/>
              </a:ext>
            </a:extLst>
          </p:cNvPr>
          <p:cNvSpPr/>
          <p:nvPr/>
        </p:nvSpPr>
        <p:spPr>
          <a:xfrm>
            <a:off x="459945" y="7293554"/>
            <a:ext cx="118943" cy="97512"/>
          </a:xfrm>
          <a:prstGeom prst="rect">
            <a:avLst/>
          </a:prstGeom>
          <a:noFill/>
          <a:ln/>
        </p:spPr>
        <p:txBody>
          <a:bodyPr wrap="none" lIns="0" tIns="0" rIns="0" bIns="0" rtlCol="0" anchor="t"/>
          <a:lstStyle/>
          <a:p>
            <a:pPr marL="0" indent="0" algn="ctr">
              <a:lnSpc>
                <a:spcPts val="750"/>
              </a:lnSpc>
              <a:buNone/>
            </a:pPr>
            <a:r>
              <a:rPr lang="en-US" sz="750" dirty="0">
                <a:solidFill>
                  <a:schemeClr val="bg1"/>
                </a:solidFill>
                <a:latin typeface="Poppins Semi-Bold" panose="020B0604020202020204" charset="0"/>
                <a:ea typeface="Lato Medium" pitchFamily="34" charset="-122"/>
                <a:cs typeface="Poppins Semi-Bold" panose="020B0604020202020204" charset="0"/>
              </a:rPr>
              <a:t>ty</a:t>
            </a:r>
            <a:endParaRPr lang="en-US" sz="750" dirty="0">
              <a:solidFill>
                <a:schemeClr val="bg1"/>
              </a:solidFill>
              <a:latin typeface="Poppins Semi-Bold" panose="020B0604020202020204" charset="0"/>
              <a:cs typeface="Poppins Semi-Bold" panose="020B0604020202020204" charset="0"/>
            </a:endParaRPr>
          </a:p>
        </p:txBody>
      </p:sp>
      <p:sp>
        <p:nvSpPr>
          <p:cNvPr id="14" name="TextBox 13">
            <a:extLst>
              <a:ext uri="{FF2B5EF4-FFF2-40B4-BE49-F238E27FC236}">
                <a16:creationId xmlns:a16="http://schemas.microsoft.com/office/drawing/2014/main" id="{0F12DB47-7D35-1F13-4074-13AD2620C2AA}"/>
              </a:ext>
            </a:extLst>
          </p:cNvPr>
          <p:cNvSpPr txBox="1"/>
          <p:nvPr/>
        </p:nvSpPr>
        <p:spPr>
          <a:xfrm>
            <a:off x="270035" y="2027"/>
            <a:ext cx="7554451" cy="646331"/>
          </a:xfrm>
          <a:prstGeom prst="rect">
            <a:avLst/>
          </a:prstGeom>
          <a:noFill/>
        </p:spPr>
        <p:txBody>
          <a:bodyPr wrap="square" rtlCol="0">
            <a:spAutoFit/>
          </a:bodyPr>
          <a:lstStyle/>
          <a:p>
            <a:pPr algn="l"/>
            <a:r>
              <a:rPr lang="en-SG" sz="3600" b="1" i="0" dirty="0">
                <a:solidFill>
                  <a:schemeClr val="bg1"/>
                </a:solidFill>
                <a:effectLst/>
                <a:latin typeface="Poppins Semi-Bold" panose="020B0604020202020204" charset="0"/>
                <a:cs typeface="Poppins Semi-Bold" panose="020B0604020202020204" charset="0"/>
              </a:rPr>
              <a:t>Data Collec</a:t>
            </a:r>
            <a:r>
              <a:rPr lang="en-SG" sz="3600" b="1" dirty="0">
                <a:solidFill>
                  <a:schemeClr val="bg1"/>
                </a:solidFill>
                <a:latin typeface="Poppins Semi-Bold" panose="020B0604020202020204" charset="0"/>
                <a:cs typeface="Poppins Semi-Bold" panose="020B0604020202020204" charset="0"/>
              </a:rPr>
              <a:t>tion and </a:t>
            </a:r>
            <a:r>
              <a:rPr lang="en-SG" sz="3600" b="1" i="0" dirty="0">
                <a:solidFill>
                  <a:schemeClr val="bg1"/>
                </a:solidFill>
                <a:effectLst/>
                <a:latin typeface="Poppins Semi-Bold" panose="020B0604020202020204" charset="0"/>
                <a:cs typeface="Poppins Semi-Bold" panose="020B0604020202020204" charset="0"/>
              </a:rPr>
              <a:t>Processing</a:t>
            </a:r>
          </a:p>
        </p:txBody>
      </p:sp>
      <p:sp>
        <p:nvSpPr>
          <p:cNvPr id="15" name="TextBox 14">
            <a:extLst>
              <a:ext uri="{FF2B5EF4-FFF2-40B4-BE49-F238E27FC236}">
                <a16:creationId xmlns:a16="http://schemas.microsoft.com/office/drawing/2014/main" id="{F245A1C6-9436-E28D-A883-B9904356E7BC}"/>
              </a:ext>
            </a:extLst>
          </p:cNvPr>
          <p:cNvSpPr txBox="1"/>
          <p:nvPr/>
        </p:nvSpPr>
        <p:spPr>
          <a:xfrm>
            <a:off x="288812" y="787207"/>
            <a:ext cx="14360365" cy="7201972"/>
          </a:xfrm>
          <a:prstGeom prst="rect">
            <a:avLst/>
          </a:prstGeom>
          <a:noFill/>
        </p:spPr>
        <p:txBody>
          <a:bodyPr wrap="square" rtlCol="0">
            <a:spAutoFit/>
          </a:bodyPr>
          <a:lstStyle/>
          <a:p>
            <a:r>
              <a:rPr lang="en-US" sz="2200" b="1" dirty="0">
                <a:solidFill>
                  <a:schemeClr val="bg1"/>
                </a:solidFill>
                <a:latin typeface="Poppins Semi-Bold" panose="020B0604020202020204" charset="0"/>
                <a:cs typeface="Poppins Semi-Bold" panose="020B0604020202020204" charset="0"/>
              </a:rPr>
              <a:t>Data Sourcing</a:t>
            </a:r>
          </a:p>
          <a:p>
            <a:pPr marL="285750"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Public databases and reports provided by international organizations and energy regulators such as U.S. Environmental Protection Agency (EPA), ENERGY STAR Portfolio Manager, Global Building Performance Network (GBPN), and respective government portals.</a:t>
            </a:r>
          </a:p>
          <a:p>
            <a:pPr marL="285750"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Academic studies to supplement missing emission factors, especially for Scope 3 emissions related to office building operations (e.g., waste management, business travel).</a:t>
            </a:r>
          </a:p>
          <a:p>
            <a:pPr marL="285750"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Industry white papers that provided additional insights on energy usage patterns and emissions.</a:t>
            </a:r>
          </a:p>
          <a:p>
            <a:pPr marL="285750"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Self-reported operational data from office building operators</a:t>
            </a:r>
          </a:p>
          <a:p>
            <a:pPr marL="742950" lvl="1"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Detailed energy consumption records for electricity, water and natural gas, for calculating both direct (Scope 1) and indirect (Scope 2) emissions.</a:t>
            </a:r>
          </a:p>
          <a:p>
            <a:pPr marL="742950" lvl="1" indent="-285750">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Third-Party monitoring platforms for broader coverage of emissions data across diverse regions and building types, and benchmarks to compare and enrich our collected data.</a:t>
            </a:r>
          </a:p>
          <a:p>
            <a:pPr lvl="1"/>
            <a:endParaRPr lang="en-SG" sz="2200" dirty="0">
              <a:solidFill>
                <a:schemeClr val="bg1"/>
              </a:solidFill>
              <a:latin typeface="Poppins Semi-Bold" panose="020B0604020202020204" charset="0"/>
              <a:cs typeface="Poppins Semi-Bold" panose="020B0604020202020204" charset="0"/>
            </a:endParaRPr>
          </a:p>
          <a:p>
            <a:pPr algn="l"/>
            <a:r>
              <a:rPr lang="en-US" sz="2200" b="1" i="0" dirty="0">
                <a:solidFill>
                  <a:schemeClr val="bg1"/>
                </a:solidFill>
                <a:effectLst/>
                <a:latin typeface="Poppins Semi-Bold" panose="020B0604020202020204" charset="0"/>
                <a:cs typeface="Poppins Semi-Bold" panose="020B0604020202020204" charset="0"/>
              </a:rPr>
              <a:t>Data Processing</a:t>
            </a:r>
          </a:p>
          <a:p>
            <a:pPr marL="285750" indent="-285750" algn="l">
              <a:buFont typeface="Arial" panose="020B0604020202020204" pitchFamily="34" charset="0"/>
              <a:buChar char="•"/>
            </a:pPr>
            <a:r>
              <a:rPr lang="en-US" sz="2200" dirty="0">
                <a:solidFill>
                  <a:schemeClr val="bg1"/>
                </a:solidFill>
                <a:latin typeface="Poppins Semi-Bold" panose="020B0604020202020204" charset="0"/>
                <a:cs typeface="Poppins Semi-Bold" panose="020B0604020202020204" charset="0"/>
              </a:rPr>
              <a:t>Data </a:t>
            </a:r>
            <a:r>
              <a:rPr lang="en-US" sz="2200" i="0" dirty="0">
                <a:solidFill>
                  <a:schemeClr val="bg1"/>
                </a:solidFill>
                <a:effectLst/>
                <a:latin typeface="Poppins Semi-Bold" panose="020B0604020202020204" charset="0"/>
                <a:cs typeface="Poppins Semi-Bold" panose="020B0604020202020204" charset="0"/>
              </a:rPr>
              <a:t>Cleaning and Transformation</a:t>
            </a: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Drop Unnecessary Columns</a:t>
            </a: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Replace Missing Entries</a:t>
            </a:r>
            <a:endParaRPr lang="en-US" sz="2200" dirty="0">
              <a:solidFill>
                <a:schemeClr val="bg1"/>
              </a:solidFill>
              <a:latin typeface="Poppins Semi-Bold" panose="020B0604020202020204" charset="0"/>
              <a:cs typeface="Poppins Semi-Bold" panose="020B0604020202020204" charset="0"/>
            </a:endParaRP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Convert Columns to Numeric</a:t>
            </a:r>
            <a:endParaRPr lang="en-US" sz="2200" dirty="0">
              <a:solidFill>
                <a:schemeClr val="bg1"/>
              </a:solidFill>
              <a:latin typeface="Poppins Semi-Bold" panose="020B0604020202020204" charset="0"/>
              <a:cs typeface="Poppins Semi-Bold" panose="020B0604020202020204" charset="0"/>
            </a:endParaRP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Replace Negative Values</a:t>
            </a: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Identify and Handle Missing Values</a:t>
            </a:r>
          </a:p>
          <a:p>
            <a:pPr marL="285750" indent="-285750" algn="l">
              <a:buFont typeface="Arial" panose="020B0604020202020204" pitchFamily="34" charset="0"/>
              <a:buChar char="•"/>
            </a:pPr>
            <a:r>
              <a:rPr lang="en-US" sz="2200" i="0" dirty="0">
                <a:solidFill>
                  <a:schemeClr val="bg1"/>
                </a:solidFill>
                <a:effectLst/>
                <a:latin typeface="Poppins Semi-Bold" panose="020B0604020202020204" charset="0"/>
                <a:cs typeface="Poppins Semi-Bold" panose="020B0604020202020204" charset="0"/>
              </a:rPr>
              <a:t>Rename Columns</a:t>
            </a:r>
            <a:endParaRPr lang="en-US" sz="2200" dirty="0">
              <a:solidFill>
                <a:schemeClr val="bg1"/>
              </a:solidFill>
              <a:latin typeface="Poppins Semi-Bold" panose="020B0604020202020204" charset="0"/>
              <a:cs typeface="Poppins Semi-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1">
            <a:extLst>
              <a:ext uri="{FF2B5EF4-FFF2-40B4-BE49-F238E27FC236}">
                <a16:creationId xmlns:a16="http://schemas.microsoft.com/office/drawing/2014/main" id="{0802AC2B-ABDF-C92B-AC0D-477BCF3B1879}"/>
              </a:ext>
            </a:extLst>
          </p:cNvPr>
          <p:cNvSpPr>
            <a:spLocks/>
          </p:cNvSpPr>
          <p:nvPr/>
        </p:nvSpPr>
        <p:spPr>
          <a:xfrm>
            <a:off x="536252" y="3957154"/>
            <a:ext cx="3745816" cy="1696514"/>
          </a:xfrm>
          <a:prstGeom prst="rect">
            <a:avLst/>
          </a:prstGeom>
          <a:noFill/>
          <a:ln/>
        </p:spPr>
        <p:txBody>
          <a:bodyPr wrap="none" lIns="0" tIns="0" rIns="0" bIns="0" rtlCol="0" anchor="t"/>
          <a:lstStyle/>
          <a:p>
            <a:pPr marL="0" indent="0">
              <a:lnSpc>
                <a:spcPts val="3200"/>
              </a:lnSpc>
              <a:buNone/>
            </a:pPr>
            <a:endParaRPr lang="en-US" sz="2550" dirty="0"/>
          </a:p>
        </p:txBody>
      </p:sp>
      <p:sp>
        <p:nvSpPr>
          <p:cNvPr id="8" name="Text 9">
            <a:extLst>
              <a:ext uri="{FF2B5EF4-FFF2-40B4-BE49-F238E27FC236}">
                <a16:creationId xmlns:a16="http://schemas.microsoft.com/office/drawing/2014/main" id="{F38A8FF2-0E9E-4E63-493B-D37DFC588DA1}"/>
              </a:ext>
            </a:extLst>
          </p:cNvPr>
          <p:cNvSpPr/>
          <p:nvPr/>
        </p:nvSpPr>
        <p:spPr>
          <a:xfrm>
            <a:off x="726162" y="7587258"/>
            <a:ext cx="11894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Lato Medium" pitchFamily="34" charset="0"/>
                <a:ea typeface="Lato Medium" pitchFamily="34" charset="-122"/>
                <a:cs typeface="Lato Medium" pitchFamily="34" charset="-120"/>
              </a:rPr>
              <a:t>ty</a:t>
            </a:r>
            <a:endParaRPr lang="en-US" sz="750" dirty="0"/>
          </a:p>
        </p:txBody>
      </p:sp>
      <p:pic>
        <p:nvPicPr>
          <p:cNvPr id="9" name="Picture 8">
            <a:extLst>
              <a:ext uri="{FF2B5EF4-FFF2-40B4-BE49-F238E27FC236}">
                <a16:creationId xmlns:a16="http://schemas.microsoft.com/office/drawing/2014/main" id="{90BFCB17-A324-7246-5065-6AEF2F260010}"/>
              </a:ext>
            </a:extLst>
          </p:cNvPr>
          <p:cNvPicPr>
            <a:picLocks noChangeAspect="1"/>
          </p:cNvPicPr>
          <p:nvPr/>
        </p:nvPicPr>
        <p:blipFill>
          <a:blip r:embed="rId2"/>
          <a:srcRect t="7736" b="61266"/>
          <a:stretch/>
        </p:blipFill>
        <p:spPr>
          <a:xfrm>
            <a:off x="0" y="-419"/>
            <a:ext cx="14630400" cy="770533"/>
          </a:xfrm>
          <a:prstGeom prst="rect">
            <a:avLst/>
          </a:prstGeom>
        </p:spPr>
      </p:pic>
      <p:sp>
        <p:nvSpPr>
          <p:cNvPr id="10" name="TextBox 9">
            <a:extLst>
              <a:ext uri="{FF2B5EF4-FFF2-40B4-BE49-F238E27FC236}">
                <a16:creationId xmlns:a16="http://schemas.microsoft.com/office/drawing/2014/main" id="{58241C08-668F-9A9C-98EC-C52DD34BDDF9}"/>
              </a:ext>
            </a:extLst>
          </p:cNvPr>
          <p:cNvSpPr txBox="1"/>
          <p:nvPr/>
        </p:nvSpPr>
        <p:spPr>
          <a:xfrm>
            <a:off x="536252" y="87384"/>
            <a:ext cx="7195637" cy="646331"/>
          </a:xfrm>
          <a:prstGeom prst="rect">
            <a:avLst/>
          </a:prstGeom>
          <a:noFill/>
        </p:spPr>
        <p:txBody>
          <a:bodyPr wrap="square" rtlCol="0">
            <a:spAutoFit/>
          </a:bodyPr>
          <a:lstStyle/>
          <a:p>
            <a:pPr algn="l"/>
            <a:r>
              <a:rPr lang="en-SG" sz="3600" b="1" i="0" dirty="0">
                <a:solidFill>
                  <a:schemeClr val="bg1"/>
                </a:solidFill>
                <a:effectLst/>
                <a:latin typeface="Poppins Semi-Bold" panose="020B0604020202020204" charset="0"/>
                <a:cs typeface="Poppins Semi-Bold" panose="020B0604020202020204" charset="0"/>
              </a:rPr>
              <a:t>Exploratory Data Analysis</a:t>
            </a:r>
          </a:p>
        </p:txBody>
      </p:sp>
      <p:sp>
        <p:nvSpPr>
          <p:cNvPr id="11" name="TextBox 10">
            <a:extLst>
              <a:ext uri="{FF2B5EF4-FFF2-40B4-BE49-F238E27FC236}">
                <a16:creationId xmlns:a16="http://schemas.microsoft.com/office/drawing/2014/main" id="{645D96A2-87B1-9ACF-7FE0-2C0D9BBEAEE4}"/>
              </a:ext>
            </a:extLst>
          </p:cNvPr>
          <p:cNvSpPr txBox="1"/>
          <p:nvPr/>
        </p:nvSpPr>
        <p:spPr>
          <a:xfrm>
            <a:off x="536252" y="841589"/>
            <a:ext cx="6929419" cy="6986528"/>
          </a:xfrm>
          <a:prstGeom prst="rect">
            <a:avLst/>
          </a:prstGeom>
          <a:noFill/>
        </p:spPr>
        <p:txBody>
          <a:bodyPr wrap="square" rtlCol="0">
            <a:spAutoFit/>
          </a:bodyPr>
          <a:lstStyle/>
          <a:p>
            <a:r>
              <a:rPr lang="en-US" sz="2200" b="1" dirty="0">
                <a:latin typeface="Poppins Semi-Bold" panose="020B0604020202020204" charset="0"/>
                <a:cs typeface="Poppins Semi-Bold" panose="020B0604020202020204" charset="0"/>
              </a:rPr>
              <a:t>Distribution Analysis</a:t>
            </a:r>
          </a:p>
          <a:p>
            <a:pPr marL="285750" indent="-285750">
              <a:buFont typeface="Arial" panose="020B0604020202020204" pitchFamily="34" charset="0"/>
              <a:buChar char="•"/>
            </a:pPr>
            <a:r>
              <a:rPr lang="en-US" sz="2200" b="0" i="0" dirty="0">
                <a:effectLst/>
                <a:latin typeface="Poppins Semi-Bold" panose="020B0604020202020204" charset="0"/>
                <a:cs typeface="Poppins Semi-Bold" panose="020B0604020202020204" charset="0"/>
              </a:rPr>
              <a:t>Histograms are plotted to visualize the distribution of GHG emissions. Noted skewness, aggregation and outliers. </a:t>
            </a:r>
          </a:p>
          <a:p>
            <a:pPr marL="285750" indent="-285750">
              <a:buFont typeface="Arial" panose="020B0604020202020204" pitchFamily="34" charset="0"/>
              <a:buChar char="•"/>
            </a:pPr>
            <a:r>
              <a:rPr lang="en-US" sz="2200" dirty="0">
                <a:latin typeface="Poppins Semi-Bold" panose="020B0604020202020204" charset="0"/>
                <a:cs typeface="Poppins Semi-Bold" panose="020B0604020202020204" charset="0"/>
              </a:rPr>
              <a:t>Outliers removed using IQR. </a:t>
            </a:r>
          </a:p>
          <a:p>
            <a:pPr marL="285750" indent="-285750">
              <a:buFont typeface="Arial" panose="020B0604020202020204" pitchFamily="34" charset="0"/>
              <a:buChar char="•"/>
            </a:pPr>
            <a:r>
              <a:rPr lang="en-US" sz="2200" dirty="0">
                <a:latin typeface="Poppins Semi-Bold" panose="020B0604020202020204" charset="0"/>
                <a:cs typeface="Poppins Semi-Bold" panose="020B0604020202020204" charset="0"/>
              </a:rPr>
              <a:t>Correlation Analysis – Heatmap.</a:t>
            </a:r>
          </a:p>
          <a:p>
            <a:pPr marL="285750" indent="-285750">
              <a:buFont typeface="Arial" panose="020B0604020202020204" pitchFamily="34" charset="0"/>
              <a:buChar char="•"/>
            </a:pPr>
            <a:r>
              <a:rPr lang="en-US" sz="2200" dirty="0">
                <a:latin typeface="Poppins Semi-Bold" panose="020B0604020202020204" charset="0"/>
                <a:cs typeface="Poppins Semi-Bold" panose="020B0604020202020204" charset="0"/>
              </a:rPr>
              <a:t>Pair Plot Analysis </a:t>
            </a:r>
          </a:p>
          <a:p>
            <a:pPr marL="285750" indent="-285750">
              <a:buFont typeface="Arial" panose="020B0604020202020204" pitchFamily="34" charset="0"/>
              <a:buChar char="•"/>
            </a:pPr>
            <a:endParaRPr lang="en-US" sz="20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endParaRPr lang="en-US" sz="2000" dirty="0">
              <a:latin typeface="Poppins Semi-Bold" panose="020B0604020202020204" charset="0"/>
              <a:cs typeface="Poppins Semi-Bold" panose="020B0604020202020204" charset="0"/>
            </a:endParaRPr>
          </a:p>
          <a:p>
            <a:r>
              <a:rPr lang="en-US" sz="2200" b="1" i="0" dirty="0">
                <a:effectLst/>
                <a:latin typeface="Poppins Semi-Bold" panose="020B0604020202020204" charset="0"/>
                <a:cs typeface="Poppins Semi-Bold" panose="020B0604020202020204" charset="0"/>
              </a:rPr>
              <a:t>Correlation Analysis and Chart Generation to Explore Relationships Between Key Variables and GHG Emissions</a:t>
            </a:r>
          </a:p>
          <a:p>
            <a:pPr marL="285750" indent="-285750">
              <a:buFont typeface="Arial" panose="020B0604020202020204" pitchFamily="34" charset="0"/>
              <a:buChar char="•"/>
            </a:pPr>
            <a:r>
              <a:rPr lang="en-US" sz="2200" i="0" dirty="0">
                <a:effectLst/>
                <a:latin typeface="Poppins Semi-Bold" panose="020B0604020202020204" charset="0"/>
                <a:cs typeface="Poppins Semi-Bold" panose="020B0604020202020204" charset="0"/>
              </a:rPr>
              <a:t>Density Plots Distribution of Log-transformed GHG Emissions Across Building </a:t>
            </a:r>
            <a:r>
              <a:rPr lang="en-US" sz="2200" dirty="0">
                <a:latin typeface="Poppins Semi-Bold" panose="020B0604020202020204" charset="0"/>
                <a:cs typeface="Poppins Semi-Bold" panose="020B0604020202020204" charset="0"/>
              </a:rPr>
              <a:t>T</a:t>
            </a:r>
            <a:r>
              <a:rPr lang="en-US" sz="2200" i="0" dirty="0">
                <a:effectLst/>
                <a:latin typeface="Poppins Semi-Bold" panose="020B0604020202020204" charset="0"/>
                <a:cs typeface="Poppins Semi-Bold" panose="020B0604020202020204" charset="0"/>
              </a:rPr>
              <a:t>ypes</a:t>
            </a:r>
          </a:p>
          <a:p>
            <a:endParaRPr lang="en-US" sz="2000" i="0" dirty="0">
              <a:effectLst/>
              <a:latin typeface="Poppins Semi-Bold" panose="020B0604020202020204" charset="0"/>
              <a:cs typeface="Poppins Semi-Bold" panose="020B0604020202020204" charset="0"/>
            </a:endParaRPr>
          </a:p>
          <a:p>
            <a:endParaRPr lang="en-US" sz="2000" dirty="0">
              <a:latin typeface="Poppins Semi-Bold" panose="020B0604020202020204" charset="0"/>
              <a:cs typeface="Poppins Semi-Bold" panose="020B0604020202020204" charset="0"/>
            </a:endParaRPr>
          </a:p>
          <a:p>
            <a:endParaRPr lang="en-US" sz="2000" i="0" dirty="0">
              <a:effectLst/>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2200" i="0" dirty="0">
                <a:effectLst/>
                <a:latin typeface="Poppins Semi-Bold" panose="020B0604020202020204" charset="0"/>
                <a:cs typeface="Poppins Semi-Bold" panose="020B0604020202020204" charset="0"/>
              </a:rPr>
              <a:t>Heatmap Analysis by Building Age</a:t>
            </a:r>
          </a:p>
          <a:p>
            <a:pPr marL="285750" indent="-285750">
              <a:buFont typeface="Arial" panose="020B0604020202020204" pitchFamily="34" charset="0"/>
              <a:buChar char="•"/>
            </a:pPr>
            <a:endParaRPr lang="en-US" sz="20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endParaRPr lang="en-US" sz="20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2200" i="0" dirty="0">
                <a:effectLst/>
                <a:latin typeface="Poppins Semi-Bold" panose="020B0604020202020204" charset="0"/>
                <a:cs typeface="Poppins Semi-Bold" panose="020B0604020202020204" charset="0"/>
              </a:rPr>
              <a:t>Box Plots to </a:t>
            </a:r>
            <a:r>
              <a:rPr lang="en-US" sz="2200" i="0" dirty="0" err="1">
                <a:effectLst/>
                <a:latin typeface="Poppins Semi-Bold" panose="020B0604020202020204" charset="0"/>
                <a:cs typeface="Poppins Semi-Bold" panose="020B0604020202020204" charset="0"/>
              </a:rPr>
              <a:t>Analys</a:t>
            </a:r>
            <a:r>
              <a:rPr lang="en-US" sz="2200" dirty="0" err="1">
                <a:latin typeface="Poppins Semi-Bold" panose="020B0604020202020204" charset="0"/>
                <a:cs typeface="Poppins Semi-Bold" panose="020B0604020202020204" charset="0"/>
              </a:rPr>
              <a:t>e</a:t>
            </a:r>
            <a:r>
              <a:rPr lang="en-US" sz="2200" dirty="0">
                <a:latin typeface="Poppins Semi-Bold" panose="020B0604020202020204" charset="0"/>
                <a:cs typeface="Poppins Semi-Bold" panose="020B0604020202020204" charset="0"/>
              </a:rPr>
              <a:t> GHG emissions </a:t>
            </a:r>
            <a:r>
              <a:rPr lang="en-US" sz="2200" i="0" dirty="0">
                <a:effectLst/>
                <a:latin typeface="Poppins Semi-Bold" panose="020B0604020202020204" charset="0"/>
                <a:cs typeface="Poppins Semi-Bold" panose="020B0604020202020204" charset="0"/>
              </a:rPr>
              <a:t>by Building Count and Occupancy rate to analyze GHG emissions</a:t>
            </a:r>
          </a:p>
        </p:txBody>
      </p:sp>
      <p:pic>
        <p:nvPicPr>
          <p:cNvPr id="1026" name="Picture 2">
            <a:extLst>
              <a:ext uri="{FF2B5EF4-FFF2-40B4-BE49-F238E27FC236}">
                <a16:creationId xmlns:a16="http://schemas.microsoft.com/office/drawing/2014/main" id="{9BA03D06-6CBA-2B7C-2CAC-53C9D49AF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932" y="821517"/>
            <a:ext cx="2433754" cy="1537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E27954-C5CF-9A20-459A-D26DFDF1C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2686" y="828045"/>
            <a:ext cx="1905078" cy="1516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6A2862-1793-FBF6-A8B4-1AEDF4AF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70407" y="784454"/>
            <a:ext cx="1971288" cy="1559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A9D1FC-AD88-5B08-E0D5-E51439E2B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2634" y="2365300"/>
            <a:ext cx="1993338" cy="16459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60FEFAE-108E-5FC1-3F13-DEF8363AF1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1731" y="2344153"/>
            <a:ext cx="2433754" cy="25167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420C08D-29BB-F89E-0CDC-DA4DA4185D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7597" y="4122750"/>
            <a:ext cx="2289826" cy="14805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40A2A9D-F958-8E19-F426-EBDC4CE367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5553" y="5648265"/>
            <a:ext cx="1326373" cy="10831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A42FD2F-F1C0-C87C-32B0-9E533C1AB0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5671" y="6704308"/>
            <a:ext cx="2381548" cy="152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504"/>
        </a:solidFill>
        <a:effectLst/>
      </p:bgPr>
    </p:bg>
    <p:spTree>
      <p:nvGrpSpPr>
        <p:cNvPr id="1" name="">
          <a:extLst>
            <a:ext uri="{FF2B5EF4-FFF2-40B4-BE49-F238E27FC236}">
              <a16:creationId xmlns:a16="http://schemas.microsoft.com/office/drawing/2014/main" id="{30076A12-0057-A383-568D-9BCF6CC0F844}"/>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A48A5310-666B-F1F2-1693-1AB71ACF237C}"/>
              </a:ext>
            </a:extLst>
          </p:cNvPr>
          <p:cNvGrpSpPr/>
          <p:nvPr/>
        </p:nvGrpSpPr>
        <p:grpSpPr>
          <a:xfrm>
            <a:off x="12180297" y="11151"/>
            <a:ext cx="2468880" cy="5874691"/>
            <a:chOff x="0" y="0"/>
            <a:chExt cx="812800" cy="1934055"/>
          </a:xfrm>
        </p:grpSpPr>
        <p:sp>
          <p:nvSpPr>
            <p:cNvPr id="8" name="Freeform 8">
              <a:extLst>
                <a:ext uri="{FF2B5EF4-FFF2-40B4-BE49-F238E27FC236}">
                  <a16:creationId xmlns:a16="http://schemas.microsoft.com/office/drawing/2014/main" id="{BE4D693E-7BB2-0488-8B8B-3EDFB8DFC5F6}"/>
                </a:ext>
              </a:extLst>
            </p:cNvPr>
            <p:cNvSpPr/>
            <p:nvPr/>
          </p:nvSpPr>
          <p:spPr>
            <a:xfrm>
              <a:off x="0" y="0"/>
              <a:ext cx="812800" cy="1934055"/>
            </a:xfrm>
            <a:custGeom>
              <a:avLst/>
              <a:gdLst/>
              <a:ahLst/>
              <a:cxnLst/>
              <a:rect l="l" t="t" r="r" b="b"/>
              <a:pathLst>
                <a:path w="812800" h="1934055">
                  <a:moveTo>
                    <a:pt x="0" y="0"/>
                  </a:moveTo>
                  <a:lnTo>
                    <a:pt x="812800" y="0"/>
                  </a:lnTo>
                  <a:lnTo>
                    <a:pt x="812800" y="1934055"/>
                  </a:lnTo>
                  <a:lnTo>
                    <a:pt x="0" y="1934055"/>
                  </a:lnTo>
                  <a:close/>
                </a:path>
              </a:pathLst>
            </a:custGeom>
            <a:solidFill>
              <a:srgbClr val="2A350F"/>
            </a:solidFill>
          </p:spPr>
          <p:txBody>
            <a:bodyPr/>
            <a:lstStyle/>
            <a:p>
              <a:pPr defTabSz="731520"/>
              <a:endParaRPr lang="en-SG" sz="1440">
                <a:solidFill>
                  <a:prstClr val="black"/>
                </a:solidFill>
                <a:latin typeface="Poppins Semi-Bold" panose="020B0604020202020204" charset="0"/>
                <a:cs typeface="Poppins Semi-Bold" panose="020B0604020202020204" charset="0"/>
              </a:endParaRPr>
            </a:p>
          </p:txBody>
        </p:sp>
        <p:sp>
          <p:nvSpPr>
            <p:cNvPr id="9" name="TextBox 9">
              <a:extLst>
                <a:ext uri="{FF2B5EF4-FFF2-40B4-BE49-F238E27FC236}">
                  <a16:creationId xmlns:a16="http://schemas.microsoft.com/office/drawing/2014/main" id="{E1F2981B-52B4-7E25-9DCF-2DE29BD585CD}"/>
                </a:ext>
              </a:extLst>
            </p:cNvPr>
            <p:cNvSpPr txBox="1"/>
            <p:nvPr/>
          </p:nvSpPr>
          <p:spPr>
            <a:xfrm>
              <a:off x="0" y="-9525"/>
              <a:ext cx="812800" cy="1943580"/>
            </a:xfrm>
            <a:prstGeom prst="rect">
              <a:avLst/>
            </a:prstGeom>
          </p:spPr>
          <p:txBody>
            <a:bodyPr lIns="40640" tIns="40640" rIns="40640" bIns="40640" rtlCol="0" anchor="ctr"/>
            <a:lstStyle/>
            <a:p>
              <a:pPr algn="ctr" defTabSz="731520">
                <a:lnSpc>
                  <a:spcPts val="1874"/>
                </a:lnSpc>
              </a:pPr>
              <a:endParaRPr sz="1440">
                <a:solidFill>
                  <a:prstClr val="black"/>
                </a:solidFill>
                <a:latin typeface="Poppins Semi-Bold" panose="020B0604020202020204" charset="0"/>
                <a:cs typeface="Poppins Semi-Bold" panose="020B0604020202020204" charset="0"/>
              </a:endParaRPr>
            </a:p>
          </p:txBody>
        </p:sp>
      </p:grpSp>
      <p:sp>
        <p:nvSpPr>
          <p:cNvPr id="12" name="Text 1">
            <a:extLst>
              <a:ext uri="{FF2B5EF4-FFF2-40B4-BE49-F238E27FC236}">
                <a16:creationId xmlns:a16="http://schemas.microsoft.com/office/drawing/2014/main" id="{7804901C-B725-955A-6D28-23151E157FBF}"/>
              </a:ext>
            </a:extLst>
          </p:cNvPr>
          <p:cNvSpPr>
            <a:spLocks/>
          </p:cNvSpPr>
          <p:nvPr/>
        </p:nvSpPr>
        <p:spPr>
          <a:xfrm>
            <a:off x="270035" y="3663450"/>
            <a:ext cx="3745816" cy="1696514"/>
          </a:xfrm>
          <a:prstGeom prst="rect">
            <a:avLst/>
          </a:prstGeom>
          <a:noFill/>
          <a:ln/>
        </p:spPr>
        <p:txBody>
          <a:bodyPr wrap="none" lIns="0" tIns="0" rIns="0" bIns="0" rtlCol="0" anchor="t"/>
          <a:lstStyle/>
          <a:p>
            <a:pPr marL="0" indent="0">
              <a:lnSpc>
                <a:spcPts val="3200"/>
              </a:lnSpc>
              <a:buNone/>
            </a:pPr>
            <a:endParaRPr lang="en-US" sz="2550" dirty="0">
              <a:solidFill>
                <a:schemeClr val="bg1"/>
              </a:solidFill>
              <a:latin typeface="Poppins Semi-Bold" panose="020B0604020202020204" charset="0"/>
              <a:cs typeface="Poppins Semi-Bold" panose="020B0604020202020204" charset="0"/>
            </a:endParaRPr>
          </a:p>
        </p:txBody>
      </p:sp>
      <p:sp>
        <p:nvSpPr>
          <p:cNvPr id="13" name="Text 9">
            <a:extLst>
              <a:ext uri="{FF2B5EF4-FFF2-40B4-BE49-F238E27FC236}">
                <a16:creationId xmlns:a16="http://schemas.microsoft.com/office/drawing/2014/main" id="{59757BC8-E36D-66F8-BFE2-77D34ED86E8D}"/>
              </a:ext>
            </a:extLst>
          </p:cNvPr>
          <p:cNvSpPr/>
          <p:nvPr/>
        </p:nvSpPr>
        <p:spPr>
          <a:xfrm>
            <a:off x="459945" y="7293554"/>
            <a:ext cx="118943" cy="97512"/>
          </a:xfrm>
          <a:prstGeom prst="rect">
            <a:avLst/>
          </a:prstGeom>
          <a:noFill/>
          <a:ln/>
        </p:spPr>
        <p:txBody>
          <a:bodyPr wrap="none" lIns="0" tIns="0" rIns="0" bIns="0" rtlCol="0" anchor="t"/>
          <a:lstStyle/>
          <a:p>
            <a:pPr marL="0" indent="0" algn="ctr">
              <a:lnSpc>
                <a:spcPts val="750"/>
              </a:lnSpc>
              <a:buNone/>
            </a:pPr>
            <a:r>
              <a:rPr lang="en-US" sz="750" dirty="0">
                <a:solidFill>
                  <a:schemeClr val="bg1"/>
                </a:solidFill>
                <a:latin typeface="Poppins Semi-Bold" panose="020B0604020202020204" charset="0"/>
                <a:ea typeface="Lato Medium" pitchFamily="34" charset="-122"/>
                <a:cs typeface="Poppins Semi-Bold" panose="020B0604020202020204" charset="0"/>
              </a:rPr>
              <a:t>ty</a:t>
            </a:r>
            <a:endParaRPr lang="en-US" sz="750" dirty="0">
              <a:solidFill>
                <a:schemeClr val="bg1"/>
              </a:solidFill>
              <a:latin typeface="Poppins Semi-Bold" panose="020B0604020202020204" charset="0"/>
              <a:cs typeface="Poppins Semi-Bold" panose="020B0604020202020204" charset="0"/>
            </a:endParaRPr>
          </a:p>
        </p:txBody>
      </p:sp>
      <p:sp>
        <p:nvSpPr>
          <p:cNvPr id="14" name="TextBox 13">
            <a:extLst>
              <a:ext uri="{FF2B5EF4-FFF2-40B4-BE49-F238E27FC236}">
                <a16:creationId xmlns:a16="http://schemas.microsoft.com/office/drawing/2014/main" id="{5313F494-99CC-08E3-1752-DA44BC79630A}"/>
              </a:ext>
            </a:extLst>
          </p:cNvPr>
          <p:cNvSpPr txBox="1"/>
          <p:nvPr/>
        </p:nvSpPr>
        <p:spPr>
          <a:xfrm>
            <a:off x="270035" y="2027"/>
            <a:ext cx="11910262" cy="646331"/>
          </a:xfrm>
          <a:prstGeom prst="rect">
            <a:avLst/>
          </a:prstGeom>
          <a:noFill/>
        </p:spPr>
        <p:txBody>
          <a:bodyPr wrap="square" rtlCol="0">
            <a:spAutoFit/>
          </a:bodyPr>
          <a:lstStyle/>
          <a:p>
            <a:pPr algn="l"/>
            <a:r>
              <a:rPr lang="en-US" sz="3600" b="1" i="0" dirty="0">
                <a:solidFill>
                  <a:schemeClr val="bg1"/>
                </a:solidFill>
                <a:effectLst/>
                <a:latin typeface="Poppins Semi-Bold" panose="020B0604020202020204" charset="0"/>
                <a:cs typeface="Poppins Semi-Bold" panose="020B0604020202020204" charset="0"/>
              </a:rPr>
              <a:t>Model Development for Activity-Based Emission Calculation</a:t>
            </a:r>
          </a:p>
        </p:txBody>
      </p:sp>
      <p:sp>
        <p:nvSpPr>
          <p:cNvPr id="15" name="TextBox 14">
            <a:extLst>
              <a:ext uri="{FF2B5EF4-FFF2-40B4-BE49-F238E27FC236}">
                <a16:creationId xmlns:a16="http://schemas.microsoft.com/office/drawing/2014/main" id="{2FEDF4FF-E3CA-DC5E-A540-6E7F6B031FD4}"/>
              </a:ext>
            </a:extLst>
          </p:cNvPr>
          <p:cNvSpPr txBox="1"/>
          <p:nvPr/>
        </p:nvSpPr>
        <p:spPr>
          <a:xfrm>
            <a:off x="288812" y="856656"/>
            <a:ext cx="11891485" cy="7232749"/>
          </a:xfrm>
          <a:prstGeom prst="rect">
            <a:avLst/>
          </a:prstGeom>
          <a:noFill/>
        </p:spPr>
        <p:txBody>
          <a:bodyPr wrap="square" rtlCol="0">
            <a:spAutoFit/>
          </a:bodyPr>
          <a:lstStyle/>
          <a:p>
            <a:pPr algn="l"/>
            <a:r>
              <a:rPr lang="en-US" sz="3200" b="1" i="0" dirty="0">
                <a:solidFill>
                  <a:schemeClr val="bg1"/>
                </a:solidFill>
                <a:effectLst/>
                <a:latin typeface="Poppins Semi-Bold" panose="020B0604020202020204" charset="0"/>
                <a:cs typeface="Poppins Semi-Bold" panose="020B0604020202020204" charset="0"/>
              </a:rPr>
              <a:t>Method 1: Direct Emission Factor Calculation Method</a:t>
            </a:r>
          </a:p>
          <a:p>
            <a:pPr algn="l"/>
            <a:r>
              <a:rPr lang="en-US" sz="2400" b="1" i="0" dirty="0">
                <a:solidFill>
                  <a:schemeClr val="bg1"/>
                </a:solidFill>
                <a:effectLst/>
                <a:latin typeface="Poppins Semi-Bold" panose="020B0604020202020204" charset="0"/>
                <a:cs typeface="Poppins Semi-Bold" panose="020B0604020202020204" charset="0"/>
              </a:rPr>
              <a:t>Overview</a:t>
            </a:r>
          </a:p>
          <a:p>
            <a:pPr algn="l"/>
            <a:r>
              <a:rPr lang="en-US" sz="2400" b="0" i="0" dirty="0">
                <a:solidFill>
                  <a:schemeClr val="bg1"/>
                </a:solidFill>
                <a:effectLst/>
                <a:latin typeface="Poppins Semi-Bold" panose="020B0604020202020204" charset="0"/>
                <a:cs typeface="Poppins Semi-Bold" panose="020B0604020202020204" charset="0"/>
              </a:rPr>
              <a:t>This method estimates greenhouse gas (GHG) emissions by </a:t>
            </a:r>
            <a:r>
              <a:rPr lang="en-US" sz="2400" b="1" i="0" dirty="0">
                <a:solidFill>
                  <a:schemeClr val="bg1"/>
                </a:solidFill>
                <a:effectLst/>
                <a:latin typeface="Poppins Semi-Bold" panose="020B0604020202020204" charset="0"/>
                <a:cs typeface="Poppins Semi-Bold" panose="020B0604020202020204" charset="0"/>
              </a:rPr>
              <a:t>directly multiplying resource usage by emission factors</a:t>
            </a:r>
            <a:r>
              <a:rPr lang="en-US" sz="2400" b="0" i="0" dirty="0">
                <a:solidFill>
                  <a:schemeClr val="bg1"/>
                </a:solidFill>
                <a:effectLst/>
                <a:latin typeface="Poppins Semi-Bold" panose="020B0604020202020204" charset="0"/>
                <a:cs typeface="Poppins Semi-Bold" panose="020B0604020202020204" charset="0"/>
              </a:rPr>
              <a:t>. Emission factors represent the CO₂-equivalent emissions per unit of resource consumption, covering various resource types such as water, electricity, gas, and waste.</a:t>
            </a:r>
          </a:p>
          <a:p>
            <a:pPr algn="l"/>
            <a:endParaRPr lang="en-US" sz="2400" b="0" i="0" dirty="0">
              <a:solidFill>
                <a:schemeClr val="bg1"/>
              </a:solidFill>
              <a:effectLst/>
              <a:latin typeface="Poppins Semi-Bold" panose="020B0604020202020204" charset="0"/>
              <a:cs typeface="Poppins Semi-Bold" panose="020B0604020202020204" charset="0"/>
            </a:endParaRPr>
          </a:p>
          <a:p>
            <a:pPr algn="l"/>
            <a:r>
              <a:rPr lang="en-US" sz="2400" b="1" i="0" dirty="0">
                <a:solidFill>
                  <a:schemeClr val="bg1"/>
                </a:solidFill>
                <a:effectLst/>
                <a:latin typeface="Poppins Semi-Bold" panose="020B0604020202020204" charset="0"/>
                <a:cs typeface="Poppins Semi-Bold" panose="020B0604020202020204" charset="0"/>
              </a:rPr>
              <a:t>Key Features</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Simple to Implement</a:t>
            </a:r>
            <a:r>
              <a:rPr lang="en-US" sz="2400" b="0" i="0" dirty="0">
                <a:solidFill>
                  <a:schemeClr val="bg1"/>
                </a:solidFill>
                <a:effectLst/>
                <a:latin typeface="Poppins Semi-Bold" panose="020B0604020202020204" charset="0"/>
                <a:cs typeface="Poppins Semi-Bold" panose="020B0604020202020204" charset="0"/>
              </a:rPr>
              <a:t>: Calculates emissions by directly multiplying usage by emission factors.</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Flexible</a:t>
            </a:r>
            <a:r>
              <a:rPr lang="en-US" sz="2400" b="0" i="0" dirty="0">
                <a:solidFill>
                  <a:schemeClr val="bg1"/>
                </a:solidFill>
                <a:effectLst/>
                <a:latin typeface="Poppins Semi-Bold" panose="020B0604020202020204" charset="0"/>
                <a:cs typeface="Poppins Semi-Bold" panose="020B0604020202020204" charset="0"/>
              </a:rPr>
              <a:t>: Supports various resource types with customizable emission factors.</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Transparent</a:t>
            </a:r>
            <a:r>
              <a:rPr lang="en-US" sz="2400" b="0" i="0" dirty="0">
                <a:solidFill>
                  <a:schemeClr val="bg1"/>
                </a:solidFill>
                <a:effectLst/>
                <a:latin typeface="Poppins Semi-Bold" panose="020B0604020202020204" charset="0"/>
                <a:cs typeface="Poppins Semi-Bold" panose="020B0604020202020204" charset="0"/>
              </a:rPr>
              <a:t>: Easy-to-follow process suitable for quick deployment.</a:t>
            </a:r>
          </a:p>
          <a:p>
            <a:pPr algn="l"/>
            <a:br>
              <a:rPr lang="en-US" sz="2400" dirty="0">
                <a:solidFill>
                  <a:schemeClr val="bg1"/>
                </a:solidFill>
                <a:latin typeface="Poppins Semi-Bold" panose="020B0604020202020204" charset="0"/>
                <a:cs typeface="Poppins Semi-Bold" panose="020B0604020202020204" charset="0"/>
              </a:rPr>
            </a:br>
            <a:r>
              <a:rPr lang="en-US" sz="2400" b="1" i="0" dirty="0">
                <a:solidFill>
                  <a:schemeClr val="bg1"/>
                </a:solidFill>
                <a:effectLst/>
                <a:latin typeface="Poppins Semi-Bold" panose="020B0604020202020204" charset="0"/>
                <a:cs typeface="Poppins Semi-Bold" panose="020B0604020202020204" charset="0"/>
              </a:rPr>
              <a:t>Advantages of the Direct Emission Factor Method</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Simplicity:</a:t>
            </a:r>
            <a:r>
              <a:rPr lang="en-US" sz="2400" b="0" i="0" dirty="0">
                <a:solidFill>
                  <a:schemeClr val="bg1"/>
                </a:solidFill>
                <a:effectLst/>
                <a:latin typeface="Poppins Semi-Bold" panose="020B0604020202020204" charset="0"/>
                <a:cs typeface="Poppins Semi-Bold" panose="020B0604020202020204" charset="0"/>
              </a:rPr>
              <a:t> Easy to implement and ideal for quick emission estimates.</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Flexibility:</a:t>
            </a:r>
            <a:r>
              <a:rPr lang="en-US" sz="2400" b="0" i="0" dirty="0">
                <a:solidFill>
                  <a:schemeClr val="bg1"/>
                </a:solidFill>
                <a:effectLst/>
                <a:latin typeface="Poppins Semi-Bold" panose="020B0604020202020204" charset="0"/>
                <a:cs typeface="Poppins Semi-Bold" panose="020B0604020202020204" charset="0"/>
              </a:rPr>
              <a:t> Emission factors can be updated for regional or standard variations.</a:t>
            </a:r>
          </a:p>
          <a:p>
            <a:pPr algn="l">
              <a:buFont typeface="+mj-lt"/>
              <a:buAutoNum type="arabicPeriod"/>
            </a:pPr>
            <a:r>
              <a:rPr lang="en-US" sz="2400" b="1" i="0" dirty="0">
                <a:solidFill>
                  <a:schemeClr val="bg1"/>
                </a:solidFill>
                <a:effectLst/>
                <a:latin typeface="Poppins Semi-Bold" panose="020B0604020202020204" charset="0"/>
                <a:cs typeface="Poppins Semi-Bold" panose="020B0604020202020204" charset="0"/>
              </a:rPr>
              <a:t>Scalability:</a:t>
            </a:r>
            <a:r>
              <a:rPr lang="en-US" sz="2400" b="0" i="0" dirty="0">
                <a:solidFill>
                  <a:schemeClr val="bg1"/>
                </a:solidFill>
                <a:effectLst/>
                <a:latin typeface="Poppins Semi-Bold" panose="020B0604020202020204" charset="0"/>
                <a:cs typeface="Poppins Semi-Bold" panose="020B0604020202020204" charset="0"/>
              </a:rPr>
              <a:t> Capable of handling multiple resource types and large datasets.</a:t>
            </a:r>
          </a:p>
          <a:p>
            <a:endParaRPr lang="en-SG" sz="2400" b="1" i="0" dirty="0">
              <a:solidFill>
                <a:schemeClr val="bg1"/>
              </a:solidFill>
              <a:effectLst/>
              <a:latin typeface="Poppins Semi-Bold" panose="020B0604020202020204" charset="0"/>
              <a:cs typeface="Poppins Semi-Bold" panose="020B0604020202020204" charset="0"/>
            </a:endParaRPr>
          </a:p>
          <a:p>
            <a:pPr algn="l"/>
            <a:endParaRPr lang="en-SG" sz="2400" b="1" i="0" dirty="0">
              <a:solidFill>
                <a:schemeClr val="bg1"/>
              </a:solidFill>
              <a:effectLst/>
              <a:latin typeface="Poppins Semi-Bold" panose="020B0604020202020204" charset="0"/>
              <a:cs typeface="Poppins Semi-Bold" panose="020B0604020202020204" charset="0"/>
            </a:endParaRPr>
          </a:p>
        </p:txBody>
      </p:sp>
    </p:spTree>
    <p:extLst>
      <p:ext uri="{BB962C8B-B14F-4D97-AF65-F5344CB8AC3E}">
        <p14:creationId xmlns:p14="http://schemas.microsoft.com/office/powerpoint/2010/main" val="424321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3B64E32-2D60-55FF-C14F-0312B2CB93D8}"/>
              </a:ext>
            </a:extLst>
          </p:cNvPr>
          <p:cNvPicPr>
            <a:picLocks noChangeAspect="1"/>
          </p:cNvPicPr>
          <p:nvPr/>
        </p:nvPicPr>
        <p:blipFill>
          <a:blip r:embed="rId3"/>
          <a:srcRect t="7736" b="61266"/>
          <a:stretch/>
        </p:blipFill>
        <p:spPr>
          <a:xfrm>
            <a:off x="0" y="-418"/>
            <a:ext cx="14630400" cy="847674"/>
          </a:xfrm>
          <a:prstGeom prst="rect">
            <a:avLst/>
          </a:prstGeom>
        </p:spPr>
      </p:pic>
      <p:sp>
        <p:nvSpPr>
          <p:cNvPr id="15" name="TextBox 14">
            <a:extLst>
              <a:ext uri="{FF2B5EF4-FFF2-40B4-BE49-F238E27FC236}">
                <a16:creationId xmlns:a16="http://schemas.microsoft.com/office/drawing/2014/main" id="{72D89496-A488-3346-A025-7CBDCCEB65C2}"/>
              </a:ext>
            </a:extLst>
          </p:cNvPr>
          <p:cNvSpPr txBox="1"/>
          <p:nvPr/>
        </p:nvSpPr>
        <p:spPr>
          <a:xfrm>
            <a:off x="270035" y="48329"/>
            <a:ext cx="11910262" cy="646331"/>
          </a:xfrm>
          <a:prstGeom prst="rect">
            <a:avLst/>
          </a:prstGeom>
          <a:noFill/>
        </p:spPr>
        <p:txBody>
          <a:bodyPr wrap="square" rtlCol="0">
            <a:spAutoFit/>
          </a:bodyPr>
          <a:lstStyle/>
          <a:p>
            <a:pPr algn="l"/>
            <a:r>
              <a:rPr lang="en-US" sz="3600" b="1" i="0" dirty="0">
                <a:solidFill>
                  <a:schemeClr val="bg1"/>
                </a:solidFill>
                <a:effectLst/>
                <a:latin typeface="Poppins Semi-Bold" panose="020B0604020202020204" charset="0"/>
                <a:cs typeface="Poppins Semi-Bold" panose="020B0604020202020204" charset="0"/>
              </a:rPr>
              <a:t>Model Development for Activity-Based Emission Calculation</a:t>
            </a:r>
          </a:p>
        </p:txBody>
      </p:sp>
      <p:sp>
        <p:nvSpPr>
          <p:cNvPr id="2" name="Text 0"/>
          <p:cNvSpPr/>
          <p:nvPr/>
        </p:nvSpPr>
        <p:spPr>
          <a:xfrm>
            <a:off x="362110" y="1115486"/>
            <a:ext cx="2480905" cy="310158"/>
          </a:xfrm>
          <a:prstGeom prst="rect">
            <a:avLst/>
          </a:prstGeom>
          <a:noFill/>
          <a:ln/>
        </p:spPr>
        <p:txBody>
          <a:bodyPr wrap="none" lIns="0" tIns="0" rIns="0" bIns="0" rtlCol="0" anchor="t"/>
          <a:lstStyle/>
          <a:p>
            <a:pPr marL="0" indent="0">
              <a:lnSpc>
                <a:spcPts val="2400"/>
              </a:lnSpc>
              <a:buNone/>
            </a:pPr>
            <a:r>
              <a:rPr lang="en-US" sz="3200" b="1" dirty="0">
                <a:solidFill>
                  <a:srgbClr val="312F2B"/>
                </a:solidFill>
                <a:latin typeface="Poppins Semi-Bold" panose="020B0604020202020204" charset="0"/>
                <a:ea typeface="Gelasio" pitchFamily="34" charset="-122"/>
                <a:cs typeface="Poppins Semi-Bold" panose="020B0604020202020204" charset="0"/>
              </a:rPr>
              <a:t>Method 2: Machine Learning Prediction Models</a:t>
            </a:r>
            <a:endParaRPr lang="en-US" sz="3200" b="1" dirty="0">
              <a:latin typeface="Poppins Semi-Bold" panose="020B0604020202020204" charset="0"/>
              <a:cs typeface="Poppins Semi-Bold" panose="020B0604020202020204" charset="0"/>
            </a:endParaRPr>
          </a:p>
        </p:txBody>
      </p:sp>
      <p:sp>
        <p:nvSpPr>
          <p:cNvPr id="3" name="Shape 1"/>
          <p:cNvSpPr/>
          <p:nvPr/>
        </p:nvSpPr>
        <p:spPr>
          <a:xfrm>
            <a:off x="396835" y="1969414"/>
            <a:ext cx="223242" cy="223242"/>
          </a:xfrm>
          <a:prstGeom prst="roundRect">
            <a:avLst>
              <a:gd name="adj" fmla="val 18670"/>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4" name="Text 2"/>
          <p:cNvSpPr/>
          <p:nvPr/>
        </p:nvSpPr>
        <p:spPr>
          <a:xfrm>
            <a:off x="476488" y="2006561"/>
            <a:ext cx="63937" cy="148828"/>
          </a:xfrm>
          <a:prstGeom prst="rect">
            <a:avLst/>
          </a:prstGeom>
          <a:noFill/>
          <a:ln/>
        </p:spPr>
        <p:txBody>
          <a:bodyPr wrap="none" lIns="0" tIns="0" rIns="0" bIns="0" rtlCol="0" anchor="t"/>
          <a:lstStyle/>
          <a:p>
            <a:pPr marL="0" indent="0" algn="ctr">
              <a:lnSpc>
                <a:spcPts val="1150"/>
              </a:lnSpc>
              <a:buNone/>
            </a:pPr>
            <a:r>
              <a:rPr lang="en-US" sz="1150" dirty="0">
                <a:solidFill>
                  <a:srgbClr val="272525"/>
                </a:solidFill>
                <a:latin typeface="Poppins Semi-Bold" panose="020B0604020202020204" charset="0"/>
                <a:ea typeface="Gelasio" pitchFamily="34" charset="-122"/>
                <a:cs typeface="Poppins Semi-Bold" panose="020B0604020202020204" charset="0"/>
              </a:rPr>
              <a:t>1</a:t>
            </a:r>
            <a:endParaRPr lang="en-US" sz="1150" dirty="0">
              <a:latin typeface="Poppins Semi-Bold" panose="020B0604020202020204" charset="0"/>
              <a:cs typeface="Poppins Semi-Bold" panose="020B0604020202020204" charset="0"/>
            </a:endParaRPr>
          </a:p>
        </p:txBody>
      </p:sp>
      <p:sp>
        <p:nvSpPr>
          <p:cNvPr id="5" name="Text 3"/>
          <p:cNvSpPr/>
          <p:nvPr/>
        </p:nvSpPr>
        <p:spPr>
          <a:xfrm>
            <a:off x="797480" y="2046923"/>
            <a:ext cx="1240393" cy="155019"/>
          </a:xfrm>
          <a:prstGeom prst="rect">
            <a:avLst/>
          </a:prstGeom>
          <a:noFill/>
          <a:ln/>
        </p:spPr>
        <p:txBody>
          <a:bodyPr wrap="none" lIns="0" tIns="0" rIns="0" bIns="0" rtlCol="0" anchor="t"/>
          <a:lstStyle/>
          <a:p>
            <a:pPr marL="0" indent="0">
              <a:lnSpc>
                <a:spcPts val="1200"/>
              </a:lnSpc>
              <a:buNone/>
            </a:pPr>
            <a:r>
              <a:rPr lang="en-US" b="1" dirty="0">
                <a:solidFill>
                  <a:srgbClr val="272525"/>
                </a:solidFill>
                <a:latin typeface="Poppins Semi-Bold" panose="020B0604020202020204" charset="0"/>
                <a:ea typeface="Gelasio" pitchFamily="34" charset="-122"/>
                <a:cs typeface="Poppins Semi-Bold" panose="020B0604020202020204" charset="0"/>
              </a:rPr>
              <a:t>Model Selection</a:t>
            </a:r>
            <a:endParaRPr lang="en-US" b="1" dirty="0">
              <a:latin typeface="Poppins Semi-Bold" panose="020B0604020202020204" charset="0"/>
              <a:cs typeface="Poppins Semi-Bold" panose="020B0604020202020204" charset="0"/>
            </a:endParaRPr>
          </a:p>
        </p:txBody>
      </p:sp>
      <p:sp>
        <p:nvSpPr>
          <p:cNvPr id="6" name="Text 4"/>
          <p:cNvSpPr/>
          <p:nvPr/>
        </p:nvSpPr>
        <p:spPr>
          <a:xfrm>
            <a:off x="396835" y="2388359"/>
            <a:ext cx="4223742" cy="1797930"/>
          </a:xfrm>
          <a:prstGeom prst="rect">
            <a:avLst/>
          </a:prstGeom>
          <a:noFill/>
          <a:ln/>
        </p:spPr>
        <p:txBody>
          <a:bodyPr wrap="none" lIns="0" tIns="0" rIns="0" bIns="0" rtlCol="0" anchor="t"/>
          <a:lstStyle/>
          <a:p>
            <a:pPr marL="0" indent="0">
              <a:buNone/>
            </a:pPr>
            <a:r>
              <a:rPr kumimoji="0" lang="en-US" altLang="en-US" sz="1600" b="0" i="0" u="none" strike="noStrike" cap="none" normalizeH="0" baseline="0" dirty="0">
                <a:ln>
                  <a:noFill/>
                </a:ln>
                <a:solidFill>
                  <a:schemeClr val="tx1"/>
                </a:solidFill>
                <a:effectLst/>
                <a:latin typeface="Poppins Semi-Bold" panose="020B0604020202020204" charset="0"/>
                <a:ea typeface="SimSun" panose="02010600030101010101" pitchFamily="2" charset="-122"/>
                <a:cs typeface="Poppins Semi-Bold" panose="020B0604020202020204" charset="0"/>
              </a:rPr>
              <a:t>Selected </a:t>
            </a:r>
            <a:r>
              <a:rPr kumimoji="0" lang="en-US" altLang="en-US"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Based on Performance Metric</a:t>
            </a: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s</a:t>
            </a:r>
          </a:p>
          <a:p>
            <a:pPr marL="285750" indent="-28575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Comparison of R</a:t>
            </a: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² and RMSE values across models.</a:t>
            </a:r>
          </a:p>
          <a:p>
            <a:pPr marL="285750" indent="-285750">
              <a:buFont typeface="Arial" panose="020B0604020202020204" pitchFamily="34" charset="0"/>
              <a:buChar char="•"/>
            </a:pP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Highlight Random Forest as the optimal choice due to:</a:t>
            </a:r>
          </a:p>
          <a:p>
            <a:pPr marL="742950" lvl="1" indent="-285750">
              <a:buFont typeface="Arial" panose="020B0604020202020204" pitchFamily="34" charset="0"/>
              <a:buChar char="•"/>
            </a:pP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Highest R² (0.956).</a:t>
            </a:r>
          </a:p>
          <a:p>
            <a:pPr marL="742950" lvl="1" indent="-285750">
              <a:buFont typeface="Arial" panose="020B0604020202020204" pitchFamily="34" charset="0"/>
              <a:buChar char="•"/>
            </a:pP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Lowest RMSE (56.24).</a:t>
            </a:r>
          </a:p>
          <a:p>
            <a:pPr marL="285750" indent="-285750">
              <a:buFont typeface="Arial" panose="020B0604020202020204" pitchFamily="34" charset="0"/>
              <a:buChar char="•"/>
            </a:pPr>
            <a:r>
              <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rPr>
              <a:t>Performance metrics table generated.</a:t>
            </a:r>
          </a:p>
          <a:p>
            <a:pPr marL="285750" indent="-285750">
              <a:lnSpc>
                <a:spcPts val="1250"/>
              </a:lnSpc>
              <a:buFont typeface="Arial" panose="020B0604020202020204" pitchFamily="34" charset="0"/>
              <a:buChar char="•"/>
            </a:pPr>
            <a:endPar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endParaRPr>
          </a:p>
          <a:p>
            <a:pPr lvl="1">
              <a:lnSpc>
                <a:spcPts val="1250"/>
              </a:lnSpc>
            </a:pPr>
            <a:endParaRPr lang="en-US" altLang="zh-CN" sz="1600" dirty="0">
              <a:latin typeface="Poppins Semi-Bold" panose="020B0604020202020204" charset="0"/>
              <a:ea typeface="Calibri" panose="020F0502020204030204" pitchFamily="34" charset="0"/>
              <a:cs typeface="Poppins Semi-Bold" panose="020B0604020202020204" charset="0"/>
            </a:endParaRPr>
          </a:p>
          <a:p>
            <a:pPr lvl="1">
              <a:lnSpc>
                <a:spcPts val="1250"/>
              </a:lnSpc>
            </a:pPr>
            <a:endParaRPr kumimoji="0" lang="en-US" altLang="zh-CN" sz="1600" b="0" i="0" u="none" strike="noStrike" cap="none" normalizeH="0" baseline="0" dirty="0">
              <a:ln>
                <a:noFill/>
              </a:ln>
              <a:solidFill>
                <a:schemeClr val="tx1"/>
              </a:solidFill>
              <a:effectLst/>
              <a:latin typeface="Poppins Semi-Bold" panose="020B0604020202020204" charset="0"/>
              <a:ea typeface="Calibri" panose="020F0502020204030204" pitchFamily="34" charset="0"/>
              <a:cs typeface="Poppins Semi-Bold" panose="020B0604020202020204" charset="0"/>
            </a:endParaRPr>
          </a:p>
          <a:p>
            <a:pPr marL="0" indent="0">
              <a:lnSpc>
                <a:spcPts val="1250"/>
              </a:lnSpc>
              <a:buNone/>
            </a:pPr>
            <a:endParaRPr lang="en-US" sz="1600" dirty="0">
              <a:solidFill>
                <a:srgbClr val="272525"/>
              </a:solidFill>
              <a:latin typeface="Poppins Semi-Bold" panose="020B0604020202020204" charset="0"/>
              <a:ea typeface="Lato" pitchFamily="34" charset="-122"/>
              <a:cs typeface="Poppins Semi-Bold" panose="020B0604020202020204" charset="0"/>
            </a:endParaRPr>
          </a:p>
          <a:p>
            <a:pPr marL="0" indent="0">
              <a:lnSpc>
                <a:spcPts val="1250"/>
              </a:lnSpc>
              <a:buNone/>
            </a:pPr>
            <a:endParaRPr lang="en-US" sz="1600" dirty="0">
              <a:latin typeface="Poppins Semi-Bold" panose="020B0604020202020204" charset="0"/>
              <a:cs typeface="Poppins Semi-Bold" panose="020B0604020202020204" charset="0"/>
            </a:endParaRPr>
          </a:p>
        </p:txBody>
      </p:sp>
      <p:sp>
        <p:nvSpPr>
          <p:cNvPr id="7" name="Shape 5"/>
          <p:cNvSpPr/>
          <p:nvPr/>
        </p:nvSpPr>
        <p:spPr>
          <a:xfrm>
            <a:off x="398641" y="4054356"/>
            <a:ext cx="223242" cy="223242"/>
          </a:xfrm>
          <a:prstGeom prst="roundRect">
            <a:avLst>
              <a:gd name="adj" fmla="val 18670"/>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8" name="Text 6"/>
          <p:cNvSpPr/>
          <p:nvPr/>
        </p:nvSpPr>
        <p:spPr>
          <a:xfrm>
            <a:off x="468650" y="4091503"/>
            <a:ext cx="83106" cy="148828"/>
          </a:xfrm>
          <a:prstGeom prst="rect">
            <a:avLst/>
          </a:prstGeom>
          <a:noFill/>
          <a:ln/>
        </p:spPr>
        <p:txBody>
          <a:bodyPr wrap="none" lIns="0" tIns="0" rIns="0" bIns="0" rtlCol="0" anchor="t"/>
          <a:lstStyle/>
          <a:p>
            <a:pPr marL="0" indent="0" algn="ctr">
              <a:lnSpc>
                <a:spcPts val="1150"/>
              </a:lnSpc>
              <a:buNone/>
            </a:pPr>
            <a:r>
              <a:rPr lang="en-US" sz="1150" dirty="0">
                <a:solidFill>
                  <a:srgbClr val="272525"/>
                </a:solidFill>
                <a:latin typeface="Poppins Semi-Bold" panose="020B0604020202020204" charset="0"/>
                <a:ea typeface="Gelasio" pitchFamily="34" charset="-122"/>
                <a:cs typeface="Poppins Semi-Bold" panose="020B0604020202020204" charset="0"/>
              </a:rPr>
              <a:t>2</a:t>
            </a:r>
            <a:endParaRPr lang="en-US" sz="1150" dirty="0">
              <a:latin typeface="Poppins Semi-Bold" panose="020B0604020202020204" charset="0"/>
              <a:cs typeface="Poppins Semi-Bold" panose="020B0604020202020204" charset="0"/>
            </a:endParaRPr>
          </a:p>
        </p:txBody>
      </p:sp>
      <p:sp>
        <p:nvSpPr>
          <p:cNvPr id="9" name="Text 7"/>
          <p:cNvSpPr/>
          <p:nvPr/>
        </p:nvSpPr>
        <p:spPr>
          <a:xfrm>
            <a:off x="770825" y="4122579"/>
            <a:ext cx="1328023" cy="155019"/>
          </a:xfrm>
          <a:prstGeom prst="rect">
            <a:avLst/>
          </a:prstGeom>
          <a:noFill/>
          <a:ln/>
        </p:spPr>
        <p:txBody>
          <a:bodyPr wrap="none" lIns="0" tIns="0" rIns="0" bIns="0" rtlCol="0" anchor="t"/>
          <a:lstStyle/>
          <a:p>
            <a:pPr marL="0" indent="0">
              <a:lnSpc>
                <a:spcPts val="1200"/>
              </a:lnSpc>
              <a:buNone/>
            </a:pPr>
            <a:r>
              <a:rPr lang="en-US" b="1" dirty="0">
                <a:solidFill>
                  <a:srgbClr val="272525"/>
                </a:solidFill>
                <a:latin typeface="Poppins Semi-Bold" panose="020B0604020202020204" charset="0"/>
                <a:ea typeface="Gelasio" pitchFamily="34" charset="-122"/>
                <a:cs typeface="Poppins Semi-Bold" panose="020B0604020202020204" charset="0"/>
              </a:rPr>
              <a:t>Parameter Optimization</a:t>
            </a:r>
            <a:endParaRPr lang="en-US" b="1" dirty="0">
              <a:latin typeface="Poppins Semi-Bold" panose="020B0604020202020204" charset="0"/>
              <a:cs typeface="Poppins Semi-Bold" panose="020B0604020202020204" charset="0"/>
            </a:endParaRPr>
          </a:p>
        </p:txBody>
      </p:sp>
      <p:sp>
        <p:nvSpPr>
          <p:cNvPr id="10" name="Text 8"/>
          <p:cNvSpPr/>
          <p:nvPr/>
        </p:nvSpPr>
        <p:spPr>
          <a:xfrm>
            <a:off x="-47503" y="4461608"/>
            <a:ext cx="4034785" cy="1626400"/>
          </a:xfrm>
          <a:prstGeom prst="rect">
            <a:avLst/>
          </a:prstGeom>
          <a:noFill/>
          <a:ln/>
        </p:spPr>
        <p:txBody>
          <a:bodyPr wrap="none" lIns="0" tIns="0" rIns="0" bIns="0" rtlCol="0" anchor="t"/>
          <a:lstStyle/>
          <a:p>
            <a:pPr lvl="1" algn="just"/>
            <a:r>
              <a:rPr lang="en-US" altLang="zh-CN" sz="1600" kern="100" dirty="0">
                <a:effectLst/>
                <a:latin typeface="Poppins Semi-Bold" panose="020B0604020202020204" charset="0"/>
                <a:ea typeface="SimSun" panose="02010600030101010101" pitchFamily="2" charset="-122"/>
                <a:cs typeface="Poppins Semi-Bold" panose="020B0604020202020204" charset="0"/>
              </a:rPr>
              <a:t>Hyperparameter Tuning carried out for Random Forest</a:t>
            </a:r>
            <a:endParaRPr lang="en-SG" altLang="zh-CN" sz="1600" kern="100" dirty="0">
              <a:effectLst/>
              <a:latin typeface="Poppins Semi-Bold" panose="020B0604020202020204" charset="0"/>
              <a:ea typeface="SimSun" panose="02010600030101010101" pitchFamily="2" charset="-122"/>
              <a:cs typeface="Poppins Semi-Bold" panose="020B0604020202020204" charset="0"/>
            </a:endParaRPr>
          </a:p>
          <a:p>
            <a:pPr marL="1200150" lvl="2" indent="-285750" algn="just">
              <a:buFont typeface="Arial" panose="020B0604020202020204" pitchFamily="34" charset="0"/>
              <a:buChar char="•"/>
            </a:pPr>
            <a:r>
              <a:rPr lang="en-US" altLang="zh-CN" sz="1600" kern="100" dirty="0">
                <a:effectLst/>
                <a:latin typeface="Poppins Semi-Bold" panose="020B0604020202020204" charset="0"/>
                <a:ea typeface="SimSun" panose="02010600030101010101" pitchFamily="2" charset="-122"/>
                <a:cs typeface="Poppins Semi-Bold" panose="020B0604020202020204" charset="0"/>
              </a:rPr>
              <a:t>Hyperparameters adjusted:</a:t>
            </a:r>
            <a:endParaRPr lang="en-SG" altLang="zh-CN" sz="1600" kern="100" dirty="0">
              <a:effectLst/>
              <a:latin typeface="Poppins Semi-Bold" panose="020B0604020202020204" charset="0"/>
              <a:ea typeface="SimSun" panose="02010600030101010101" pitchFamily="2" charset="-122"/>
              <a:cs typeface="Poppins Semi-Bold" panose="020B0604020202020204" charset="0"/>
            </a:endParaRPr>
          </a:p>
          <a:p>
            <a:pPr marL="1657350" lvl="3" indent="-285750" algn="just">
              <a:buFont typeface="Arial" panose="020B0604020202020204" pitchFamily="34" charset="0"/>
              <a:buChar char="•"/>
              <a:tabLst>
                <a:tab pos="533400" algn="l"/>
              </a:tabLst>
            </a:pPr>
            <a:r>
              <a:rPr lang="en-US" altLang="zh-CN" sz="1600" kern="100" dirty="0" err="1">
                <a:effectLst/>
                <a:latin typeface="Poppins Semi-Bold" panose="020B0604020202020204" charset="0"/>
                <a:ea typeface="SimSun" panose="02010600030101010101" pitchFamily="2" charset="-122"/>
                <a:cs typeface="Poppins Semi-Bold" panose="020B0604020202020204" charset="0"/>
              </a:rPr>
              <a:t>max_depth</a:t>
            </a:r>
            <a:r>
              <a:rPr lang="en-US" altLang="zh-CN" sz="1600" kern="100" dirty="0">
                <a:effectLst/>
                <a:latin typeface="Poppins Semi-Bold" panose="020B0604020202020204" charset="0"/>
                <a:ea typeface="SimSun" panose="02010600030101010101" pitchFamily="2" charset="-122"/>
                <a:cs typeface="Poppins Semi-Bold" panose="020B0604020202020204" charset="0"/>
              </a:rPr>
              <a:t> = 15</a:t>
            </a:r>
            <a:endParaRPr lang="en-SG" altLang="zh-CN" sz="1600" kern="100" dirty="0">
              <a:effectLst/>
              <a:latin typeface="Poppins Semi-Bold" panose="020B0604020202020204" charset="0"/>
              <a:ea typeface="SimSun" panose="02010600030101010101" pitchFamily="2" charset="-122"/>
              <a:cs typeface="Poppins Semi-Bold" panose="020B0604020202020204" charset="0"/>
            </a:endParaRPr>
          </a:p>
          <a:p>
            <a:pPr marL="1657350" lvl="3" indent="-285750" algn="just">
              <a:buFont typeface="Arial" panose="020B0604020202020204" pitchFamily="34" charset="0"/>
              <a:buChar char="•"/>
              <a:tabLst>
                <a:tab pos="533400" algn="l"/>
              </a:tabLst>
            </a:pPr>
            <a:r>
              <a:rPr lang="en-US" altLang="zh-CN" sz="1600" kern="100" dirty="0" err="1">
                <a:effectLst/>
                <a:latin typeface="Poppins Semi-Bold" panose="020B0604020202020204" charset="0"/>
                <a:ea typeface="SimSun" panose="02010600030101010101" pitchFamily="2" charset="-122"/>
                <a:cs typeface="Poppins Semi-Bold" panose="020B0604020202020204" charset="0"/>
              </a:rPr>
              <a:t>n_estimators</a:t>
            </a:r>
            <a:r>
              <a:rPr lang="en-US" altLang="zh-CN" sz="1600" kern="100" dirty="0">
                <a:effectLst/>
                <a:latin typeface="Poppins Semi-Bold" panose="020B0604020202020204" charset="0"/>
                <a:ea typeface="SimSun" panose="02010600030101010101" pitchFamily="2" charset="-122"/>
                <a:cs typeface="Poppins Semi-Bold" panose="020B0604020202020204" charset="0"/>
              </a:rPr>
              <a:t> = 200</a:t>
            </a:r>
            <a:endParaRPr lang="en-US" altLang="zh-CN" sz="1600" kern="100" dirty="0">
              <a:latin typeface="Poppins Semi-Bold" panose="020B0604020202020204" charset="0"/>
              <a:ea typeface="SimSun" panose="02010600030101010101" pitchFamily="2" charset="-122"/>
              <a:cs typeface="Poppins Semi-Bold" panose="020B0604020202020204" charset="0"/>
            </a:endParaRPr>
          </a:p>
          <a:p>
            <a:pPr marL="742950" lvl="1" indent="-285750" algn="just">
              <a:buFont typeface="Arial" panose="020B0604020202020204" pitchFamily="34" charset="0"/>
              <a:buChar char="•"/>
            </a:pPr>
            <a:r>
              <a:rPr lang="en-US" altLang="zh-CN" sz="1600" kern="100" dirty="0">
                <a:latin typeface="Poppins Semi-Bold" panose="020B0604020202020204" charset="0"/>
                <a:ea typeface="SimSun" panose="02010600030101010101" pitchFamily="2" charset="-122"/>
                <a:cs typeface="Poppins Semi-Bold" panose="020B0604020202020204" charset="0"/>
              </a:rPr>
              <a:t>I</a:t>
            </a:r>
            <a:r>
              <a:rPr lang="en-US" altLang="zh-CN" sz="1600" kern="100" dirty="0">
                <a:effectLst/>
                <a:latin typeface="Poppins Semi-Bold" panose="020B0604020202020204" charset="0"/>
                <a:ea typeface="SimSun" panose="02010600030101010101" pitchFamily="2" charset="-122"/>
                <a:cs typeface="Poppins Semi-Bold" panose="020B0604020202020204" charset="0"/>
              </a:rPr>
              <a:t>mproved model performance after tuning enhances model accuracy and robustness.</a:t>
            </a:r>
          </a:p>
        </p:txBody>
      </p:sp>
      <p:sp>
        <p:nvSpPr>
          <p:cNvPr id="11" name="Shape 9"/>
          <p:cNvSpPr/>
          <p:nvPr/>
        </p:nvSpPr>
        <p:spPr>
          <a:xfrm>
            <a:off x="432467" y="5749226"/>
            <a:ext cx="223242" cy="223242"/>
          </a:xfrm>
          <a:prstGeom prst="roundRect">
            <a:avLst>
              <a:gd name="adj" fmla="val 18670"/>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12" name="Text 10"/>
          <p:cNvSpPr/>
          <p:nvPr/>
        </p:nvSpPr>
        <p:spPr>
          <a:xfrm>
            <a:off x="502952" y="5786373"/>
            <a:ext cx="82153" cy="148828"/>
          </a:xfrm>
          <a:prstGeom prst="rect">
            <a:avLst/>
          </a:prstGeom>
          <a:noFill/>
          <a:ln/>
        </p:spPr>
        <p:txBody>
          <a:bodyPr wrap="none" lIns="0" tIns="0" rIns="0" bIns="0" rtlCol="0" anchor="t"/>
          <a:lstStyle/>
          <a:p>
            <a:pPr marL="0" indent="0" algn="ctr">
              <a:lnSpc>
                <a:spcPts val="1150"/>
              </a:lnSpc>
              <a:buNone/>
            </a:pPr>
            <a:r>
              <a:rPr lang="en-US" sz="1150" dirty="0">
                <a:solidFill>
                  <a:srgbClr val="272525"/>
                </a:solidFill>
                <a:latin typeface="Poppins Semi-Bold" panose="020B0604020202020204" charset="0"/>
                <a:ea typeface="Gelasio" pitchFamily="34" charset="-122"/>
                <a:cs typeface="Poppins Semi-Bold" panose="020B0604020202020204" charset="0"/>
              </a:rPr>
              <a:t>3</a:t>
            </a:r>
            <a:endParaRPr lang="en-US" sz="1150" dirty="0">
              <a:latin typeface="Poppins Semi-Bold" panose="020B0604020202020204" charset="0"/>
              <a:cs typeface="Poppins Semi-Bold" panose="020B0604020202020204" charset="0"/>
            </a:endParaRPr>
          </a:p>
        </p:txBody>
      </p:sp>
      <p:sp>
        <p:nvSpPr>
          <p:cNvPr id="13" name="Text 11"/>
          <p:cNvSpPr/>
          <p:nvPr/>
        </p:nvSpPr>
        <p:spPr>
          <a:xfrm>
            <a:off x="797480" y="5835305"/>
            <a:ext cx="1240393" cy="155019"/>
          </a:xfrm>
          <a:prstGeom prst="rect">
            <a:avLst/>
          </a:prstGeom>
          <a:noFill/>
          <a:ln/>
        </p:spPr>
        <p:txBody>
          <a:bodyPr wrap="none" lIns="0" tIns="0" rIns="0" bIns="0" rtlCol="0" anchor="t"/>
          <a:lstStyle/>
          <a:p>
            <a:pPr marL="0" indent="0">
              <a:lnSpc>
                <a:spcPts val="1200"/>
              </a:lnSpc>
              <a:buNone/>
            </a:pPr>
            <a:r>
              <a:rPr lang="en-US" b="1" dirty="0">
                <a:solidFill>
                  <a:srgbClr val="272525"/>
                </a:solidFill>
                <a:latin typeface="Poppins Semi-Bold" panose="020B0604020202020204" charset="0"/>
                <a:ea typeface="Gelasio" pitchFamily="34" charset="-122"/>
                <a:cs typeface="Poppins Semi-Bold" panose="020B0604020202020204" charset="0"/>
              </a:rPr>
              <a:t>Feature Selection</a:t>
            </a:r>
            <a:endParaRPr lang="en-US" b="1" dirty="0">
              <a:latin typeface="Poppins Semi-Bold" panose="020B0604020202020204" charset="0"/>
              <a:cs typeface="Poppins Semi-Bold" panose="020B0604020202020204" charset="0"/>
            </a:endParaRPr>
          </a:p>
        </p:txBody>
      </p:sp>
      <p:sp>
        <p:nvSpPr>
          <p:cNvPr id="14" name="Text 12"/>
          <p:cNvSpPr/>
          <p:nvPr/>
        </p:nvSpPr>
        <p:spPr>
          <a:xfrm>
            <a:off x="0" y="6196202"/>
            <a:ext cx="4223742" cy="1977729"/>
          </a:xfrm>
          <a:prstGeom prst="rect">
            <a:avLst/>
          </a:prstGeom>
          <a:noFill/>
          <a:ln/>
        </p:spPr>
        <p:txBody>
          <a:bodyPr wrap="none" lIns="0" tIns="0" rIns="0" bIns="0" rtlCol="0" anchor="t"/>
          <a:lstStyle/>
          <a:p>
            <a:pPr lvl="1" algn="just"/>
            <a:r>
              <a:rPr lang="en-US" altLang="zh-CN" sz="1600" kern="100" dirty="0">
                <a:effectLst/>
                <a:latin typeface="Poppins Semi-Bold" panose="020B0604020202020204" charset="0"/>
                <a:ea typeface="SimSun" panose="02010600030101010101" pitchFamily="2" charset="-122"/>
                <a:cs typeface="Poppins Semi-Bold" panose="020B0604020202020204" charset="0"/>
              </a:rPr>
              <a:t>Identified Top 6 Important Features for Prediction using Random Forest:</a:t>
            </a:r>
            <a:endParaRPr lang="en-US" altLang="zh-CN" sz="1600" kern="100" dirty="0">
              <a:latin typeface="Poppins Semi-Bold" panose="020B0604020202020204" charset="0"/>
              <a:ea typeface="SimSun" panose="02010600030101010101" pitchFamily="2" charset="-122"/>
              <a:cs typeface="Poppins Semi-Bold" panose="020B0604020202020204" charset="0"/>
            </a:endParaRP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Primary Property Use Type – Gross Floor Area (Importance: 0.555).</a:t>
            </a: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Site EUI (</a:t>
            </a:r>
            <a:r>
              <a:rPr lang="en-US" altLang="zh-CN" sz="1600" dirty="0" err="1">
                <a:latin typeface="Poppins Semi-Bold" panose="020B0604020202020204" charset="0"/>
                <a:cs typeface="Poppins Semi-Bold" panose="020B0604020202020204" charset="0"/>
              </a:rPr>
              <a:t>kBtu</a:t>
            </a:r>
            <a:r>
              <a:rPr lang="en-US" altLang="zh-CN" sz="1600" dirty="0">
                <a:latin typeface="Poppins Semi-Bold" panose="020B0604020202020204" charset="0"/>
                <a:cs typeface="Poppins Semi-Bold" panose="020B0604020202020204" charset="0"/>
              </a:rPr>
              <a:t>/ft²) (Importance: 0.361).</a:t>
            </a: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Weather Normalized Site Electricity Intensity (Importance: 0.041).</a:t>
            </a: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Weather Normalized Site Natural Gas Intensity (Importance: 0.030).</a:t>
            </a: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Longitude (Importance: 0.007).</a:t>
            </a:r>
          </a:p>
          <a:p>
            <a:pPr marL="1085850" lvl="2" indent="-171450">
              <a:buFont typeface="Arial" panose="020B0604020202020204" pitchFamily="34" charset="0"/>
              <a:buChar char="•"/>
            </a:pPr>
            <a:r>
              <a:rPr lang="en-US" altLang="zh-CN" sz="1600" dirty="0">
                <a:latin typeface="Poppins Semi-Bold" panose="020B0604020202020204" charset="0"/>
                <a:cs typeface="Poppins Semi-Bold" panose="020B0604020202020204" charset="0"/>
              </a:rPr>
              <a:t>Latitude (Importance: 0.006).</a:t>
            </a:r>
            <a:endParaRPr lang="en-US" sz="1600" dirty="0">
              <a:latin typeface="Poppins Semi-Bold" panose="020B0604020202020204" charset="0"/>
              <a:cs typeface="Poppins Semi-Bold" panose="020B0604020202020204" charset="0"/>
            </a:endParaRPr>
          </a:p>
        </p:txBody>
      </p:sp>
      <p:pic>
        <p:nvPicPr>
          <p:cNvPr id="17" name="Image 1" descr="preencoded.png"/>
          <p:cNvPicPr>
            <a:picLocks noChangeAspect="1"/>
          </p:cNvPicPr>
          <p:nvPr/>
        </p:nvPicPr>
        <p:blipFill>
          <a:blip r:embed="rId4"/>
          <a:stretch>
            <a:fillRect/>
          </a:stretch>
        </p:blipFill>
        <p:spPr>
          <a:xfrm>
            <a:off x="8475735" y="2502229"/>
            <a:ext cx="5957602" cy="976656"/>
          </a:xfrm>
          <a:prstGeom prst="rect">
            <a:avLst/>
          </a:prstGeom>
        </p:spPr>
      </p:pic>
      <p:pic>
        <p:nvPicPr>
          <p:cNvPr id="18" name="Image 2" descr="preencoded.png"/>
          <p:cNvPicPr>
            <a:picLocks noChangeAspect="1"/>
          </p:cNvPicPr>
          <p:nvPr/>
        </p:nvPicPr>
        <p:blipFill>
          <a:blip r:embed="rId5"/>
          <a:stretch>
            <a:fillRect/>
          </a:stretch>
        </p:blipFill>
        <p:spPr>
          <a:xfrm>
            <a:off x="8475735" y="4475524"/>
            <a:ext cx="6033268" cy="206803"/>
          </a:xfrm>
          <a:prstGeom prst="rect">
            <a:avLst/>
          </a:prstGeom>
        </p:spPr>
      </p:pic>
      <p:pic>
        <p:nvPicPr>
          <p:cNvPr id="19" name="Image 3" descr="preencoded.png"/>
          <p:cNvPicPr>
            <a:picLocks noChangeAspect="1"/>
          </p:cNvPicPr>
          <p:nvPr/>
        </p:nvPicPr>
        <p:blipFill>
          <a:blip r:embed="rId6"/>
          <a:stretch>
            <a:fillRect/>
          </a:stretch>
        </p:blipFill>
        <p:spPr>
          <a:xfrm>
            <a:off x="8475735" y="5001492"/>
            <a:ext cx="6033268" cy="820755"/>
          </a:xfrm>
          <a:prstGeom prst="rect">
            <a:avLst/>
          </a:prstGeom>
        </p:spPr>
      </p:pic>
      <p:pic>
        <p:nvPicPr>
          <p:cNvPr id="20" name="Image 4" descr="preencoded.png"/>
          <p:cNvPicPr>
            <a:picLocks noChangeAspect="1"/>
          </p:cNvPicPr>
          <p:nvPr/>
        </p:nvPicPr>
        <p:blipFill>
          <a:blip r:embed="rId7"/>
          <a:stretch>
            <a:fillRect/>
          </a:stretch>
        </p:blipFill>
        <p:spPr>
          <a:xfrm>
            <a:off x="8475735" y="6303384"/>
            <a:ext cx="6033268" cy="15768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D814D8C-1AF4-2F0B-4E54-C6C88412874D}"/>
              </a:ext>
            </a:extLst>
          </p:cNvPr>
          <p:cNvPicPr>
            <a:picLocks noChangeAspect="1"/>
          </p:cNvPicPr>
          <p:nvPr/>
        </p:nvPicPr>
        <p:blipFill>
          <a:blip r:embed="rId3"/>
          <a:srcRect t="7736" b="61266"/>
          <a:stretch/>
        </p:blipFill>
        <p:spPr>
          <a:xfrm>
            <a:off x="0" y="4082421"/>
            <a:ext cx="14630400" cy="1215483"/>
          </a:xfrm>
          <a:prstGeom prst="rect">
            <a:avLst/>
          </a:prstGeom>
        </p:spPr>
      </p:pic>
      <p:pic>
        <p:nvPicPr>
          <p:cNvPr id="2" name="Picture 1">
            <a:extLst>
              <a:ext uri="{FF2B5EF4-FFF2-40B4-BE49-F238E27FC236}">
                <a16:creationId xmlns:a16="http://schemas.microsoft.com/office/drawing/2014/main" id="{09F6A314-9CD5-F921-DB08-99FE22E22A3B}"/>
              </a:ext>
            </a:extLst>
          </p:cNvPr>
          <p:cNvPicPr>
            <a:picLocks noChangeAspect="1"/>
          </p:cNvPicPr>
          <p:nvPr/>
        </p:nvPicPr>
        <p:blipFill>
          <a:blip r:embed="rId3"/>
          <a:srcRect t="7736" b="61266"/>
          <a:stretch/>
        </p:blipFill>
        <p:spPr>
          <a:xfrm>
            <a:off x="0" y="-419"/>
            <a:ext cx="14630400" cy="1215483"/>
          </a:xfrm>
          <a:prstGeom prst="rect">
            <a:avLst/>
          </a:prstGeom>
        </p:spPr>
      </p:pic>
      <p:sp>
        <p:nvSpPr>
          <p:cNvPr id="3" name="Text 1"/>
          <p:cNvSpPr/>
          <p:nvPr/>
        </p:nvSpPr>
        <p:spPr>
          <a:xfrm>
            <a:off x="385260" y="367982"/>
            <a:ext cx="3891082" cy="248007"/>
          </a:xfrm>
          <a:prstGeom prst="rect">
            <a:avLst/>
          </a:prstGeom>
          <a:noFill/>
          <a:ln/>
        </p:spPr>
        <p:txBody>
          <a:bodyPr wrap="none" lIns="0" tIns="0" rIns="0" bIns="0" rtlCol="0" anchor="t"/>
          <a:lstStyle/>
          <a:p>
            <a:pPr marL="0" indent="0">
              <a:lnSpc>
                <a:spcPts val="195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Sensitivity Analysis of GHG Emissions</a:t>
            </a:r>
            <a:endParaRPr lang="en-US" sz="3600" dirty="0">
              <a:solidFill>
                <a:schemeClr val="bg1"/>
              </a:solidFill>
              <a:latin typeface="Poppins Semi-Bold" panose="020B0604020202020204" charset="0"/>
              <a:cs typeface="Poppins Semi-Bold" panose="020B0604020202020204" charset="0"/>
            </a:endParaRPr>
          </a:p>
        </p:txBody>
      </p:sp>
      <p:pic>
        <p:nvPicPr>
          <p:cNvPr id="5" name="Image 1" descr="preencoded.png"/>
          <p:cNvPicPr>
            <a:picLocks noChangeAspect="1"/>
          </p:cNvPicPr>
          <p:nvPr/>
        </p:nvPicPr>
        <p:blipFill>
          <a:blip r:embed="rId4"/>
          <a:stretch>
            <a:fillRect/>
          </a:stretch>
        </p:blipFill>
        <p:spPr>
          <a:xfrm>
            <a:off x="7816545" y="26248"/>
            <a:ext cx="5471192" cy="1852068"/>
          </a:xfrm>
          <a:prstGeom prst="rect">
            <a:avLst/>
          </a:prstGeom>
        </p:spPr>
      </p:pic>
      <p:pic>
        <p:nvPicPr>
          <p:cNvPr id="11" name="Image 2" descr="preencoded.png"/>
          <p:cNvPicPr>
            <a:picLocks noChangeAspect="1"/>
          </p:cNvPicPr>
          <p:nvPr/>
        </p:nvPicPr>
        <p:blipFill>
          <a:blip r:embed="rId5"/>
          <a:stretch>
            <a:fillRect/>
          </a:stretch>
        </p:blipFill>
        <p:spPr>
          <a:xfrm>
            <a:off x="7816543" y="1878316"/>
            <a:ext cx="5081947" cy="3258881"/>
          </a:xfrm>
          <a:prstGeom prst="rect">
            <a:avLst/>
          </a:prstGeom>
        </p:spPr>
      </p:pic>
      <p:grpSp>
        <p:nvGrpSpPr>
          <p:cNvPr id="24" name="Group 23">
            <a:extLst>
              <a:ext uri="{FF2B5EF4-FFF2-40B4-BE49-F238E27FC236}">
                <a16:creationId xmlns:a16="http://schemas.microsoft.com/office/drawing/2014/main" id="{076A1769-1066-A626-196E-E63CE79CA304}"/>
              </a:ext>
            </a:extLst>
          </p:cNvPr>
          <p:cNvGrpSpPr/>
          <p:nvPr/>
        </p:nvGrpSpPr>
        <p:grpSpPr>
          <a:xfrm>
            <a:off x="353214" y="4572639"/>
            <a:ext cx="6472394" cy="248007"/>
            <a:chOff x="396835" y="17890212"/>
            <a:chExt cx="13829109" cy="1032153"/>
          </a:xfrm>
        </p:grpSpPr>
        <p:sp>
          <p:nvSpPr>
            <p:cNvPr id="12" name="Text 7"/>
            <p:cNvSpPr/>
            <p:nvPr/>
          </p:nvSpPr>
          <p:spPr>
            <a:xfrm>
              <a:off x="396835" y="17890212"/>
              <a:ext cx="1984653" cy="248007"/>
            </a:xfrm>
            <a:prstGeom prst="rect">
              <a:avLst/>
            </a:prstGeom>
            <a:noFill/>
            <a:ln/>
          </p:spPr>
          <p:txBody>
            <a:bodyPr wrap="none" lIns="0" tIns="0" rIns="0" bIns="0" rtlCol="0" anchor="t"/>
            <a:lstStyle/>
            <a:p>
              <a:pPr marL="0" indent="0">
                <a:lnSpc>
                  <a:spcPts val="1950"/>
                </a:lnSpc>
                <a:buNone/>
              </a:pPr>
              <a:r>
                <a:rPr lang="en-US" sz="3600" b="1" dirty="0">
                  <a:solidFill>
                    <a:schemeClr val="bg1"/>
                  </a:solidFill>
                  <a:latin typeface="Poppins Semi-Bold" panose="020B0604020202020204" charset="0"/>
                  <a:ea typeface="Gelasio" pitchFamily="34" charset="-122"/>
                  <a:cs typeface="Poppins Semi-Bold" panose="020B0604020202020204" charset="0"/>
                </a:rPr>
                <a:t>Validation System</a:t>
              </a:r>
              <a:endParaRPr lang="en-US" sz="3600" dirty="0">
                <a:solidFill>
                  <a:schemeClr val="bg1"/>
                </a:solidFill>
                <a:latin typeface="Poppins Semi-Bold" panose="020B0604020202020204" charset="0"/>
                <a:cs typeface="Poppins Semi-Bold" panose="020B0604020202020204" charset="0"/>
              </a:endParaRPr>
            </a:p>
          </p:txBody>
        </p:sp>
        <p:sp>
          <p:nvSpPr>
            <p:cNvPr id="15" name="Shape 10"/>
            <p:cNvSpPr/>
            <p:nvPr/>
          </p:nvSpPr>
          <p:spPr>
            <a:xfrm>
              <a:off x="404455" y="18629471"/>
              <a:ext cx="13821489" cy="292894"/>
            </a:xfrm>
            <a:prstGeom prst="rect">
              <a:avLst/>
            </a:prstGeom>
            <a:solidFill>
              <a:srgbClr val="FFFFFF">
                <a:alpha val="4000"/>
              </a:srgbClr>
            </a:solidFill>
            <a:ln/>
          </p:spPr>
          <p:txBody>
            <a:bodyPr/>
            <a:lstStyle/>
            <a:p>
              <a:endParaRPr lang="zh-CN" altLang="en-US">
                <a:solidFill>
                  <a:schemeClr val="bg1"/>
                </a:solidFill>
                <a:latin typeface="Poppins Semi-Bold" panose="020B0604020202020204" charset="0"/>
                <a:cs typeface="Poppins Semi-Bold" panose="020B0604020202020204" charset="0"/>
              </a:endParaRPr>
            </a:p>
          </p:txBody>
        </p:sp>
      </p:grpSp>
      <p:pic>
        <p:nvPicPr>
          <p:cNvPr id="23" name="Image 3" descr="preencoded.png"/>
          <p:cNvPicPr>
            <a:picLocks noChangeAspect="1"/>
          </p:cNvPicPr>
          <p:nvPr/>
        </p:nvPicPr>
        <p:blipFill>
          <a:blip r:embed="rId6"/>
          <a:stretch>
            <a:fillRect/>
          </a:stretch>
        </p:blipFill>
        <p:spPr>
          <a:xfrm>
            <a:off x="7937571" y="5226127"/>
            <a:ext cx="4839889" cy="2759511"/>
          </a:xfrm>
          <a:prstGeom prst="rect">
            <a:avLst/>
          </a:prstGeom>
        </p:spPr>
      </p:pic>
      <p:sp>
        <p:nvSpPr>
          <p:cNvPr id="14" name="TextBox 13">
            <a:extLst>
              <a:ext uri="{FF2B5EF4-FFF2-40B4-BE49-F238E27FC236}">
                <a16:creationId xmlns:a16="http://schemas.microsoft.com/office/drawing/2014/main" id="{813A8082-479B-1A1B-CB78-65BA11E4E498}"/>
              </a:ext>
            </a:extLst>
          </p:cNvPr>
          <p:cNvSpPr txBox="1"/>
          <p:nvPr/>
        </p:nvSpPr>
        <p:spPr>
          <a:xfrm>
            <a:off x="203088" y="769225"/>
            <a:ext cx="7307918" cy="3477875"/>
          </a:xfrm>
          <a:prstGeom prst="rect">
            <a:avLst/>
          </a:prstGeom>
          <a:solidFill>
            <a:schemeClr val="bg1">
              <a:lumMod val="95000"/>
            </a:schemeClr>
          </a:solidFill>
        </p:spPr>
        <p:txBody>
          <a:bodyPr wrap="square" rtlCol="0">
            <a:spAutoFit/>
          </a:bodyPr>
          <a:lstStyle/>
          <a:p>
            <a:r>
              <a:rPr lang="en-US" sz="2000" b="1" dirty="0">
                <a:latin typeface="Poppins Semi-Bold" panose="020B0604020202020204"/>
              </a:rPr>
              <a:t>Evaluation of impact of key features on predicted GHG emissions:</a:t>
            </a:r>
          </a:p>
          <a:p>
            <a:pPr marL="285750" indent="-285750">
              <a:buFont typeface="Arial" panose="020B0604020202020204" pitchFamily="34" charset="0"/>
              <a:buChar char="•"/>
            </a:pPr>
            <a:r>
              <a:rPr lang="en-US" sz="2000" dirty="0">
                <a:latin typeface="Poppins Semi-Bold" panose="020B0604020202020204"/>
              </a:rPr>
              <a:t>Primary Property Use Type - Gross Floor Area (ft²), Site EUI (</a:t>
            </a:r>
            <a:r>
              <a:rPr lang="en-US" sz="2000" dirty="0" err="1">
                <a:latin typeface="Poppins Semi-Bold" panose="020B0604020202020204"/>
              </a:rPr>
              <a:t>kBtu</a:t>
            </a:r>
            <a:r>
              <a:rPr lang="en-US" sz="2000" dirty="0">
                <a:latin typeface="Poppins Semi-Bold" panose="020B0604020202020204"/>
              </a:rPr>
              <a:t>/ft²), and Weather Normalized Site Natural Gas Intensity (</a:t>
            </a:r>
            <a:r>
              <a:rPr lang="en-US" sz="2000" dirty="0" err="1">
                <a:latin typeface="Poppins Semi-Bold" panose="020B0604020202020204"/>
              </a:rPr>
              <a:t>therms</a:t>
            </a:r>
            <a:r>
              <a:rPr lang="en-US" sz="2000" dirty="0">
                <a:latin typeface="Poppins Semi-Bold" panose="020B0604020202020204"/>
              </a:rPr>
              <a:t>/ft²) have the largest impact on GHG emissions predictions.</a:t>
            </a:r>
          </a:p>
          <a:p>
            <a:pPr marL="285750" indent="-285750">
              <a:buFont typeface="Arial" panose="020B0604020202020204" pitchFamily="34" charset="0"/>
              <a:buChar char="•"/>
            </a:pPr>
            <a:r>
              <a:rPr lang="en-US" sz="2000" dirty="0">
                <a:latin typeface="Poppins Semi-Bold" panose="020B0604020202020204"/>
              </a:rPr>
              <a:t>Weather Normalized Site Electricity Intensity (kWh/ft²) shows relatively lower sensitivity compared to other features.</a:t>
            </a:r>
          </a:p>
          <a:p>
            <a:pPr marL="285750" indent="-285750">
              <a:buFont typeface="Arial" panose="020B0604020202020204" pitchFamily="34" charset="0"/>
              <a:buChar char="•"/>
            </a:pPr>
            <a:r>
              <a:rPr lang="en-US" sz="2000" dirty="0">
                <a:latin typeface="Poppins Semi-Bold" panose="020B0604020202020204"/>
              </a:rPr>
              <a:t>The plot shows the effect of changing each feature by -20%, -10%, 0%, +10%, and +20%.</a:t>
            </a:r>
          </a:p>
          <a:p>
            <a:pPr marL="285750" indent="-285750">
              <a:buFont typeface="Arial" panose="020B0604020202020204" pitchFamily="34" charset="0"/>
              <a:buChar char="•"/>
            </a:pPr>
            <a:r>
              <a:rPr lang="en-US" sz="2000" dirty="0">
                <a:latin typeface="Poppins Semi-Bold" panose="020B0604020202020204"/>
              </a:rPr>
              <a:t>The gray dashed line represents the baseline prediction without feature change.</a:t>
            </a:r>
          </a:p>
        </p:txBody>
      </p:sp>
      <p:sp>
        <p:nvSpPr>
          <p:cNvPr id="17" name="TextBox 16">
            <a:extLst>
              <a:ext uri="{FF2B5EF4-FFF2-40B4-BE49-F238E27FC236}">
                <a16:creationId xmlns:a16="http://schemas.microsoft.com/office/drawing/2014/main" id="{AC14B181-3421-794F-E1AE-9B714CFDD4DC}"/>
              </a:ext>
            </a:extLst>
          </p:cNvPr>
          <p:cNvSpPr txBox="1"/>
          <p:nvPr/>
        </p:nvSpPr>
        <p:spPr>
          <a:xfrm>
            <a:off x="203088" y="4924821"/>
            <a:ext cx="7505651" cy="3170099"/>
          </a:xfrm>
          <a:prstGeom prst="rect">
            <a:avLst/>
          </a:prstGeom>
          <a:solidFill>
            <a:schemeClr val="bg1">
              <a:lumMod val="95000"/>
            </a:schemeClr>
          </a:solidFill>
        </p:spPr>
        <p:txBody>
          <a:bodyPr wrap="square" rtlCol="0">
            <a:spAutoFit/>
          </a:bodyPr>
          <a:lstStyle/>
          <a:p>
            <a:r>
              <a:rPr lang="en-US" sz="2000" b="1" dirty="0">
                <a:latin typeface="Poppins Semi-Bold" panose="020B0604020202020204"/>
              </a:rPr>
              <a:t>Validation steps of predicted GHG emissions against benchmark ranges using K-Fold Cross-Validation:</a:t>
            </a:r>
          </a:p>
          <a:p>
            <a:pPr marL="457200" indent="-457200">
              <a:buFont typeface="+mj-lt"/>
              <a:buAutoNum type="arabicPeriod"/>
            </a:pPr>
            <a:r>
              <a:rPr lang="en-US" sz="2000" dirty="0">
                <a:latin typeface="Poppins Semi-Bold" panose="020B0604020202020204"/>
              </a:rPr>
              <a:t>Perform 5-Fold Cross-Validation to compare predicted emissions with emission benchmarks.</a:t>
            </a:r>
          </a:p>
          <a:p>
            <a:pPr marL="457200" indent="-457200">
              <a:buFont typeface="+mj-lt"/>
              <a:buAutoNum type="arabicPeriod"/>
            </a:pPr>
            <a:r>
              <a:rPr lang="en-US" sz="2000" dirty="0">
                <a:latin typeface="Poppins Semi-Bold" panose="020B0604020202020204"/>
              </a:rPr>
              <a:t>For each fold, calculate the percentage of predictions that fall within the benchmark range.</a:t>
            </a:r>
          </a:p>
          <a:p>
            <a:r>
              <a:rPr lang="en-US" sz="2000" b="1" dirty="0">
                <a:latin typeface="Poppins Semi-Bold" panose="020B0604020202020204"/>
              </a:rPr>
              <a:t>Results:</a:t>
            </a:r>
          </a:p>
          <a:p>
            <a:pPr marL="342900" indent="-342900">
              <a:buFont typeface="Arial" panose="020B0604020202020204" pitchFamily="34" charset="0"/>
              <a:buChar char="•"/>
            </a:pPr>
            <a:r>
              <a:rPr lang="en-US" sz="2000" dirty="0">
                <a:solidFill>
                  <a:srgbClr val="272525"/>
                </a:solidFill>
                <a:latin typeface="Poppins Semi-Bold" panose="020B0604020202020204" charset="0"/>
                <a:ea typeface="Lato" pitchFamily="34" charset="-122"/>
                <a:cs typeface="Poppins Semi-Bold" panose="020B0604020202020204" charset="0"/>
              </a:rPr>
              <a:t>Percentage Within Benchmark (Per Fold): 67.15%, 65.41%, 66.86%, 66.57%, 65.12%</a:t>
            </a:r>
            <a:endParaRPr lang="en-US" sz="2000" dirty="0">
              <a:latin typeface="Poppins Semi-Bold" panose="020B0604020202020204" charset="0"/>
              <a:cs typeface="Poppins Semi-Bold" panose="020B0604020202020204" charset="0"/>
            </a:endParaRPr>
          </a:p>
          <a:p>
            <a:pPr marL="342900" indent="-342900">
              <a:buFont typeface="Arial" panose="020B0604020202020204" pitchFamily="34" charset="0"/>
              <a:buChar char="•"/>
            </a:pPr>
            <a:r>
              <a:rPr lang="en-US" sz="2000" dirty="0">
                <a:solidFill>
                  <a:srgbClr val="272525"/>
                </a:solidFill>
                <a:latin typeface="Poppins Semi-Bold" panose="020B0604020202020204" charset="0"/>
                <a:ea typeface="Lato" pitchFamily="34" charset="-122"/>
                <a:cs typeface="Poppins Semi-Bold" panose="020B0604020202020204" charset="0"/>
              </a:rPr>
              <a:t>Overall Average Percentage Within Benchmark: 66.22%</a:t>
            </a:r>
            <a:endParaRPr lang="en-US" sz="2000" dirty="0">
              <a:latin typeface="Poppins Semi-Bold" panose="020B0604020202020204" charset="0"/>
              <a:cs typeface="Poppins Semi-Bold"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714919-487F-7A61-D03F-EBB31F14F0B8}"/>
              </a:ext>
            </a:extLst>
          </p:cNvPr>
          <p:cNvPicPr>
            <a:picLocks noChangeAspect="1"/>
          </p:cNvPicPr>
          <p:nvPr/>
        </p:nvPicPr>
        <p:blipFill>
          <a:blip r:embed="rId3"/>
          <a:srcRect t="7736" b="61266"/>
          <a:stretch/>
        </p:blipFill>
        <p:spPr>
          <a:xfrm>
            <a:off x="0" y="-419"/>
            <a:ext cx="14630400" cy="1215483"/>
          </a:xfrm>
          <a:prstGeom prst="rect">
            <a:avLst/>
          </a:prstGeom>
        </p:spPr>
      </p:pic>
      <p:sp>
        <p:nvSpPr>
          <p:cNvPr id="2" name="Text 0"/>
          <p:cNvSpPr/>
          <p:nvPr/>
        </p:nvSpPr>
        <p:spPr>
          <a:xfrm>
            <a:off x="396835" y="38723"/>
            <a:ext cx="2589967" cy="310158"/>
          </a:xfrm>
          <a:prstGeom prst="rect">
            <a:avLst/>
          </a:prstGeom>
          <a:noFill/>
          <a:ln/>
        </p:spPr>
        <p:txBody>
          <a:bodyPr wrap="none" lIns="0" tIns="0" rIns="0" bIns="0" rtlCol="0" anchor="t"/>
          <a:lstStyle/>
          <a:p>
            <a:pPr algn="l"/>
            <a:r>
              <a:rPr lang="en-US" sz="3600" b="1" i="0" dirty="0">
                <a:solidFill>
                  <a:schemeClr val="bg1"/>
                </a:solidFill>
                <a:effectLst/>
                <a:latin typeface="Poppins Semi-Bold" panose="020B0604020202020204" charset="0"/>
                <a:cs typeface="Poppins Semi-Bold" panose="020B0604020202020204" charset="0"/>
              </a:rPr>
              <a:t>Model Extensions - Transportation &amp; Resource Management</a:t>
            </a:r>
          </a:p>
        </p:txBody>
      </p:sp>
      <p:sp>
        <p:nvSpPr>
          <p:cNvPr id="4" name="Shape 1"/>
          <p:cNvSpPr/>
          <p:nvPr/>
        </p:nvSpPr>
        <p:spPr>
          <a:xfrm>
            <a:off x="368541" y="971649"/>
            <a:ext cx="5881788" cy="1336896"/>
          </a:xfrm>
          <a:prstGeom prst="roundRect">
            <a:avLst>
              <a:gd name="adj" fmla="val 3799"/>
            </a:avLst>
          </a:prstGeom>
          <a:solidFill>
            <a:srgbClr val="E8E8E3"/>
          </a:solidFill>
          <a:ln w="7620">
            <a:solidFill>
              <a:srgbClr val="CECEC9"/>
            </a:solidFill>
            <a:prstDash val="solid"/>
          </a:ln>
        </p:spPr>
        <p:txBody>
          <a:bodyPr/>
          <a:lstStyle/>
          <a:p>
            <a:endParaRPr lang="zh-CN" altLang="en-US" dirty="0">
              <a:latin typeface="Poppins Semi-Bold" panose="020B0604020202020204" charset="0"/>
              <a:cs typeface="Poppins Semi-Bold" panose="020B0604020202020204" charset="0"/>
            </a:endParaRPr>
          </a:p>
        </p:txBody>
      </p:sp>
      <p:sp>
        <p:nvSpPr>
          <p:cNvPr id="5" name="Text 2"/>
          <p:cNvSpPr/>
          <p:nvPr/>
        </p:nvSpPr>
        <p:spPr>
          <a:xfrm>
            <a:off x="454695" y="1079419"/>
            <a:ext cx="2335768" cy="180382"/>
          </a:xfrm>
          <a:prstGeom prst="rect">
            <a:avLst/>
          </a:prstGeom>
          <a:noFill/>
          <a:ln/>
        </p:spPr>
        <p:txBody>
          <a:bodyPr wrap="none" lIns="0" tIns="0" rIns="0" bIns="0" rtlCol="0" anchor="t"/>
          <a:lstStyle/>
          <a:p>
            <a:pPr marL="0" indent="0">
              <a:lnSpc>
                <a:spcPts val="1200"/>
              </a:lnSpc>
              <a:buNone/>
            </a:pPr>
            <a:r>
              <a:rPr lang="en-US" sz="2000" b="1" dirty="0">
                <a:latin typeface="Poppins Semi-Bold" panose="020B0604020202020204" charset="0"/>
                <a:ea typeface="Gelasio" pitchFamily="34" charset="-122"/>
                <a:cs typeface="Poppins Semi-Bold" panose="020B0604020202020204" charset="0"/>
              </a:rPr>
              <a:t>Basic Transportation Emissions Calculator</a:t>
            </a:r>
            <a:endParaRPr lang="en-US" sz="2000" b="1" dirty="0">
              <a:latin typeface="Poppins Semi-Bold" panose="020B0604020202020204" charset="0"/>
              <a:cs typeface="Poppins Semi-Bold" panose="020B0604020202020204" charset="0"/>
            </a:endParaRPr>
          </a:p>
        </p:txBody>
      </p:sp>
      <p:grpSp>
        <p:nvGrpSpPr>
          <p:cNvPr id="40" name="Group 39">
            <a:extLst>
              <a:ext uri="{FF2B5EF4-FFF2-40B4-BE49-F238E27FC236}">
                <a16:creationId xmlns:a16="http://schemas.microsoft.com/office/drawing/2014/main" id="{D08F58BB-1262-58BE-818F-55AF80ED9C38}"/>
              </a:ext>
            </a:extLst>
          </p:cNvPr>
          <p:cNvGrpSpPr/>
          <p:nvPr/>
        </p:nvGrpSpPr>
        <p:grpSpPr>
          <a:xfrm>
            <a:off x="384382" y="4476096"/>
            <a:ext cx="6012387" cy="2189088"/>
            <a:chOff x="7364849" y="681773"/>
            <a:chExt cx="6868835" cy="1289505"/>
          </a:xfrm>
        </p:grpSpPr>
        <p:sp>
          <p:nvSpPr>
            <p:cNvPr id="8" name="Shape 5"/>
            <p:cNvSpPr/>
            <p:nvPr/>
          </p:nvSpPr>
          <p:spPr>
            <a:xfrm>
              <a:off x="7364849" y="681773"/>
              <a:ext cx="6868835" cy="1289505"/>
            </a:xfrm>
            <a:prstGeom prst="roundRect">
              <a:avLst>
                <a:gd name="adj" fmla="val 3799"/>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9" name="Text 6"/>
            <p:cNvSpPr/>
            <p:nvPr/>
          </p:nvSpPr>
          <p:spPr>
            <a:xfrm>
              <a:off x="7471648" y="790776"/>
              <a:ext cx="3182303" cy="273543"/>
            </a:xfrm>
            <a:prstGeom prst="rect">
              <a:avLst/>
            </a:prstGeom>
            <a:noFill/>
            <a:ln/>
          </p:spPr>
          <p:txBody>
            <a:bodyPr wrap="none" lIns="0" tIns="0" rIns="0" bIns="0" rtlCol="0" anchor="t"/>
            <a:lstStyle/>
            <a:p>
              <a:pPr marL="0" indent="0">
                <a:lnSpc>
                  <a:spcPts val="8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Transportation Emissions Calculator with Real-Time</a:t>
              </a:r>
            </a:p>
            <a:p>
              <a:pPr marL="0" indent="0">
                <a:lnSpc>
                  <a:spcPts val="8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 </a:t>
              </a:r>
            </a:p>
            <a:p>
              <a:pPr marL="0" indent="0">
                <a:lnSpc>
                  <a:spcPts val="8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Data</a:t>
              </a:r>
              <a:endParaRPr lang="en-US" sz="2000" b="1" dirty="0">
                <a:latin typeface="Poppins Semi-Bold" panose="020B0604020202020204" charset="0"/>
                <a:cs typeface="Poppins Semi-Bold" panose="020B0604020202020204" charset="0"/>
              </a:endParaRPr>
            </a:p>
          </p:txBody>
        </p:sp>
      </p:grpSp>
      <p:pic>
        <p:nvPicPr>
          <p:cNvPr id="43" name="Content Placeholder 4" descr="A screenshot of a computer program&#10;&#10;Description automatically generated">
            <a:extLst>
              <a:ext uri="{FF2B5EF4-FFF2-40B4-BE49-F238E27FC236}">
                <a16:creationId xmlns:a16="http://schemas.microsoft.com/office/drawing/2014/main" id="{8B40540C-2CC7-09D6-7DCB-CEC2B6665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21" y="2376122"/>
            <a:ext cx="3988278" cy="1886611"/>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B999CA3A-7DF2-EE4A-41A7-8593C06C41CB}"/>
              </a:ext>
            </a:extLst>
          </p:cNvPr>
          <p:cNvPicPr>
            <a:picLocks noChangeAspect="1"/>
          </p:cNvPicPr>
          <p:nvPr/>
        </p:nvPicPr>
        <p:blipFill>
          <a:blip r:embed="rId5">
            <a:extLst>
              <a:ext uri="{28A0092B-C50C-407E-A947-70E740481C1C}">
                <a14:useLocalDpi xmlns:a14="http://schemas.microsoft.com/office/drawing/2010/main" val="0"/>
              </a:ext>
            </a:extLst>
          </a:blip>
          <a:srcRect b="70412"/>
          <a:stretch/>
        </p:blipFill>
        <p:spPr>
          <a:xfrm>
            <a:off x="4007751" y="6809673"/>
            <a:ext cx="3586441" cy="1130770"/>
          </a:xfrm>
          <a:prstGeom prst="rect">
            <a:avLst/>
          </a:prstGeom>
        </p:spPr>
      </p:pic>
      <p:pic>
        <p:nvPicPr>
          <p:cNvPr id="45" name="Picture 44" descr="A screen shot of a computer program&#10;&#10;Description automatically generated">
            <a:extLst>
              <a:ext uri="{FF2B5EF4-FFF2-40B4-BE49-F238E27FC236}">
                <a16:creationId xmlns:a16="http://schemas.microsoft.com/office/drawing/2014/main" id="{EC635D7B-2CE7-E610-D26F-450778340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613" y="6809673"/>
            <a:ext cx="3586441" cy="815615"/>
          </a:xfrm>
          <a:prstGeom prst="rect">
            <a:avLst/>
          </a:prstGeom>
        </p:spPr>
      </p:pic>
      <p:sp>
        <p:nvSpPr>
          <p:cNvPr id="3" name="TextBox 2">
            <a:extLst>
              <a:ext uri="{FF2B5EF4-FFF2-40B4-BE49-F238E27FC236}">
                <a16:creationId xmlns:a16="http://schemas.microsoft.com/office/drawing/2014/main" id="{B2A09643-F60E-92BF-1E17-9F0AB5EC31F1}"/>
              </a:ext>
            </a:extLst>
          </p:cNvPr>
          <p:cNvSpPr txBox="1"/>
          <p:nvPr/>
        </p:nvSpPr>
        <p:spPr>
          <a:xfrm>
            <a:off x="289931" y="410633"/>
            <a:ext cx="11853746" cy="461665"/>
          </a:xfrm>
          <a:prstGeom prst="rect">
            <a:avLst/>
          </a:prstGeom>
          <a:noFill/>
        </p:spPr>
        <p:txBody>
          <a:bodyPr wrap="square" rtlCol="0">
            <a:spAutoFit/>
          </a:bodyPr>
          <a:lstStyle/>
          <a:p>
            <a:pPr algn="l"/>
            <a:r>
              <a:rPr lang="en-US" sz="2400" b="1" i="0" dirty="0">
                <a:solidFill>
                  <a:schemeClr val="bg1"/>
                </a:solidFill>
                <a:effectLst/>
                <a:latin typeface="Poppins Semi-Bold" panose="020B0604020202020204" charset="0"/>
                <a:cs typeface="Poppins Semi-Bold" panose="020B0604020202020204" charset="0"/>
              </a:rPr>
              <a:t>Employee and Business Travel Emissions</a:t>
            </a:r>
            <a:endParaRPr lang="en-SG" sz="2400" b="1" i="0" dirty="0">
              <a:solidFill>
                <a:schemeClr val="bg1"/>
              </a:solidFill>
              <a:effectLst/>
              <a:latin typeface="Poppins Semi-Bold" panose="020B0604020202020204" charset="0"/>
              <a:cs typeface="Poppins Semi-Bold" panose="020B0604020202020204" charset="0"/>
            </a:endParaRPr>
          </a:p>
        </p:txBody>
      </p:sp>
      <p:grpSp>
        <p:nvGrpSpPr>
          <p:cNvPr id="20" name="Group 19">
            <a:extLst>
              <a:ext uri="{FF2B5EF4-FFF2-40B4-BE49-F238E27FC236}">
                <a16:creationId xmlns:a16="http://schemas.microsoft.com/office/drawing/2014/main" id="{62746DD6-FC11-3175-FB7F-3C44551B2E73}"/>
              </a:ext>
            </a:extLst>
          </p:cNvPr>
          <p:cNvGrpSpPr/>
          <p:nvPr/>
        </p:nvGrpSpPr>
        <p:grpSpPr>
          <a:xfrm>
            <a:off x="7140689" y="765823"/>
            <a:ext cx="7352337" cy="2291109"/>
            <a:chOff x="389213" y="2076119"/>
            <a:chExt cx="6868835" cy="1316984"/>
          </a:xfrm>
        </p:grpSpPr>
        <p:sp>
          <p:nvSpPr>
            <p:cNvPr id="21" name="Shape 9">
              <a:extLst>
                <a:ext uri="{FF2B5EF4-FFF2-40B4-BE49-F238E27FC236}">
                  <a16:creationId xmlns:a16="http://schemas.microsoft.com/office/drawing/2014/main" id="{85B68117-73B4-6C31-FF69-569C14DFC8ED}"/>
                </a:ext>
              </a:extLst>
            </p:cNvPr>
            <p:cNvSpPr/>
            <p:nvPr/>
          </p:nvSpPr>
          <p:spPr>
            <a:xfrm>
              <a:off x="389213" y="2076119"/>
              <a:ext cx="6868835" cy="1316984"/>
            </a:xfrm>
            <a:prstGeom prst="roundRect">
              <a:avLst>
                <a:gd name="adj" fmla="val 3683"/>
              </a:avLst>
            </a:prstGeom>
            <a:solidFill>
              <a:srgbClr val="E8E8E3"/>
            </a:solidFill>
            <a:ln w="7620">
              <a:solidFill>
                <a:srgbClr val="CECEC9"/>
              </a:solidFill>
              <a:prstDash val="solid"/>
            </a:ln>
          </p:spPr>
          <p:txBody>
            <a:bodyPr/>
            <a:lstStyle/>
            <a:p>
              <a:endParaRPr lang="zh-CN" altLang="en-US" dirty="0">
                <a:latin typeface="Poppins Semi-Bold" panose="020B0604020202020204" charset="0"/>
                <a:cs typeface="Poppins Semi-Bold" panose="020B0604020202020204" charset="0"/>
              </a:endParaRPr>
            </a:p>
          </p:txBody>
        </p:sp>
        <p:sp>
          <p:nvSpPr>
            <p:cNvPr id="22" name="Text 10">
              <a:extLst>
                <a:ext uri="{FF2B5EF4-FFF2-40B4-BE49-F238E27FC236}">
                  <a16:creationId xmlns:a16="http://schemas.microsoft.com/office/drawing/2014/main" id="{2A92B1A4-00CA-8C4D-A8F5-CEED890DAF08}"/>
                </a:ext>
              </a:extLst>
            </p:cNvPr>
            <p:cNvSpPr/>
            <p:nvPr/>
          </p:nvSpPr>
          <p:spPr>
            <a:xfrm>
              <a:off x="503634" y="2148817"/>
              <a:ext cx="1240393" cy="180382"/>
            </a:xfrm>
            <a:prstGeom prst="rect">
              <a:avLst/>
            </a:prstGeom>
            <a:noFill/>
            <a:ln/>
          </p:spPr>
          <p:txBody>
            <a:bodyPr wrap="none" lIns="0" tIns="0" rIns="0" bIns="0" rtlCol="0" anchor="t"/>
            <a:lstStyle/>
            <a:p>
              <a:pPr marL="0" indent="0">
                <a:lnSpc>
                  <a:spcPts val="12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Business Travel</a:t>
              </a:r>
              <a:endParaRPr lang="en-US" sz="2000" b="1" dirty="0">
                <a:latin typeface="Poppins Semi-Bold" panose="020B0604020202020204" charset="0"/>
                <a:cs typeface="Poppins Semi-Bold" panose="020B0604020202020204" charset="0"/>
              </a:endParaRPr>
            </a:p>
          </p:txBody>
        </p:sp>
      </p:grpSp>
      <p:pic>
        <p:nvPicPr>
          <p:cNvPr id="27" name="Picture 26" descr="A screenshot of a computer program">
            <a:extLst>
              <a:ext uri="{FF2B5EF4-FFF2-40B4-BE49-F238E27FC236}">
                <a16:creationId xmlns:a16="http://schemas.microsoft.com/office/drawing/2014/main" id="{713D79CC-FF7B-202C-778E-A6D1336CA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0966" y="3179448"/>
            <a:ext cx="4868339" cy="2920409"/>
          </a:xfrm>
          <a:prstGeom prst="rect">
            <a:avLst/>
          </a:prstGeom>
        </p:spPr>
      </p:pic>
      <p:sp>
        <p:nvSpPr>
          <p:cNvPr id="29" name="TextBox 28">
            <a:extLst>
              <a:ext uri="{FF2B5EF4-FFF2-40B4-BE49-F238E27FC236}">
                <a16:creationId xmlns:a16="http://schemas.microsoft.com/office/drawing/2014/main" id="{C1E9DF2A-8D18-74AD-6DB2-A0DFECE36D1B}"/>
              </a:ext>
            </a:extLst>
          </p:cNvPr>
          <p:cNvSpPr txBox="1"/>
          <p:nvPr/>
        </p:nvSpPr>
        <p:spPr>
          <a:xfrm>
            <a:off x="360384" y="1204934"/>
            <a:ext cx="588994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Poppins Semi-Bold" panose="020B0604020202020204"/>
              </a:rPr>
              <a:t>Commuting modes such as driving, walking, transit, and bicycling are categorized.</a:t>
            </a:r>
          </a:p>
          <a:p>
            <a:pPr marL="285750" indent="-285750">
              <a:buFont typeface="Arial" panose="020B0604020202020204" pitchFamily="34" charset="0"/>
              <a:buChar char="•"/>
            </a:pPr>
            <a:r>
              <a:rPr lang="en-US" sz="1600" dirty="0">
                <a:latin typeface="Poppins Semi-Bold" panose="020B0604020202020204"/>
              </a:rPr>
              <a:t>Emissions are calculated by multiplying the corresponding emission factors with the total distances traveled for each mode.</a:t>
            </a:r>
          </a:p>
          <a:p>
            <a:pPr marL="285750" indent="-285750">
              <a:buFont typeface="Arial" panose="020B0604020202020204" pitchFamily="34" charset="0"/>
              <a:buChar char="•"/>
            </a:pPr>
            <a:endParaRPr lang="en-US" sz="1600" dirty="0">
              <a:latin typeface="Poppins Semi-Bold" panose="020B0604020202020204"/>
            </a:endParaRPr>
          </a:p>
        </p:txBody>
      </p:sp>
      <p:sp>
        <p:nvSpPr>
          <p:cNvPr id="30" name="TextBox 29">
            <a:extLst>
              <a:ext uri="{FF2B5EF4-FFF2-40B4-BE49-F238E27FC236}">
                <a16:creationId xmlns:a16="http://schemas.microsoft.com/office/drawing/2014/main" id="{DA425FA5-7878-D842-3008-8CC64A12A7AC}"/>
              </a:ext>
            </a:extLst>
          </p:cNvPr>
          <p:cNvSpPr txBox="1"/>
          <p:nvPr/>
        </p:nvSpPr>
        <p:spPr>
          <a:xfrm>
            <a:off x="420518" y="4896035"/>
            <a:ext cx="601238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272525"/>
                </a:solidFill>
                <a:latin typeface="Poppins Semi-Bold" panose="020B0604020202020204" charset="0"/>
                <a:ea typeface="Lato" pitchFamily="34" charset="-122"/>
                <a:cs typeface="Poppins Semi-Bold" panose="020B0604020202020204" charset="0"/>
              </a:rPr>
              <a:t>Uses Google Maps API to convert addresses, zip codes, or coordinates into distances and travel times for four transportation modes (driving, transit, bicycling, walking).</a:t>
            </a:r>
            <a:endParaRPr lang="en-US" sz="1600" dirty="0">
              <a:latin typeface="Poppins Semi-Bold" panose="020B0604020202020204" charset="0"/>
              <a:cs typeface="Poppins Semi-Bold" panose="020B0604020202020204" charset="0"/>
            </a:endParaRPr>
          </a:p>
          <a:p>
            <a:pPr marL="285750" indent="-285750">
              <a:buFont typeface="Arial" panose="020B0604020202020204" pitchFamily="34" charset="0"/>
              <a:buChar char="•"/>
            </a:pPr>
            <a:r>
              <a:rPr lang="en-US" sz="1600" dirty="0">
                <a:solidFill>
                  <a:srgbClr val="272525"/>
                </a:solidFill>
                <a:latin typeface="Poppins Semi-Bold" panose="020B0604020202020204" charset="0"/>
                <a:ea typeface="Lato" pitchFamily="34" charset="-122"/>
                <a:cs typeface="Poppins Semi-Bold" panose="020B0604020202020204" charset="0"/>
              </a:rPr>
              <a:t>Calculates emissions using real-time commuting data for Singapore. Outputs maximum and minimum emissions for given modes. If specific commuting modes per person are provided, individual emissions are calculated using relevant emission factors.</a:t>
            </a:r>
            <a:endParaRPr lang="en-US" sz="1600" dirty="0">
              <a:latin typeface="Poppins Semi-Bold" panose="020B0604020202020204" charset="0"/>
              <a:cs typeface="Poppins Semi-Bold" panose="020B0604020202020204" charset="0"/>
            </a:endParaRPr>
          </a:p>
        </p:txBody>
      </p:sp>
      <p:sp>
        <p:nvSpPr>
          <p:cNvPr id="31" name="TextBox 30">
            <a:extLst>
              <a:ext uri="{FF2B5EF4-FFF2-40B4-BE49-F238E27FC236}">
                <a16:creationId xmlns:a16="http://schemas.microsoft.com/office/drawing/2014/main" id="{2D56D110-7338-8835-27B1-FDC420888B2B}"/>
              </a:ext>
            </a:extLst>
          </p:cNvPr>
          <p:cNvSpPr txBox="1"/>
          <p:nvPr/>
        </p:nvSpPr>
        <p:spPr>
          <a:xfrm>
            <a:off x="7205288" y="1025607"/>
            <a:ext cx="728773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Focuses on emissions from international flights, which are a significant source of greenhouse gases.</a:t>
            </a:r>
          </a:p>
          <a:p>
            <a:pPr marL="285750" indent="-285750">
              <a:buFont typeface="Arial" panose="020B0604020202020204" pitchFamily="34" charset="0"/>
              <a:buChar char="•"/>
            </a:pPr>
            <a:r>
              <a:rPr lang="en-US" dirty="0"/>
              <a:t>Utilizes Google Maps API to convert airport names into coordinates, then applies the Haversine Formula to compute distances between airports.</a:t>
            </a:r>
          </a:p>
          <a:p>
            <a:pPr marL="285750" indent="-285750">
              <a:buFont typeface="Arial" panose="020B0604020202020204" pitchFamily="34" charset="0"/>
              <a:buChar char="•"/>
            </a:pPr>
            <a:r>
              <a:rPr lang="en-US" dirty="0"/>
              <a:t>By default, flights are calculated from Singapore Changi Airport. Users can input multiple destination airports and the number of travelers to determine total emissions.</a:t>
            </a:r>
          </a:p>
        </p:txBody>
      </p:sp>
      <p:pic>
        <p:nvPicPr>
          <p:cNvPr id="26" name="Picture 25" descr="A computer screen shot of a black screen">
            <a:extLst>
              <a:ext uri="{FF2B5EF4-FFF2-40B4-BE49-F238E27FC236}">
                <a16:creationId xmlns:a16="http://schemas.microsoft.com/office/drawing/2014/main" id="{827DDC7C-D30B-CC87-F8AE-F84A50758D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8049" y="6185715"/>
            <a:ext cx="4691256" cy="16332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ED48058-CC80-C7A1-9AEA-5D50F6D6072E}"/>
              </a:ext>
            </a:extLst>
          </p:cNvPr>
          <p:cNvPicPr>
            <a:picLocks noChangeAspect="1"/>
          </p:cNvPicPr>
          <p:nvPr/>
        </p:nvPicPr>
        <p:blipFill>
          <a:blip r:embed="rId3"/>
          <a:srcRect t="7736" b="61266"/>
          <a:stretch/>
        </p:blipFill>
        <p:spPr>
          <a:xfrm>
            <a:off x="0" y="-419"/>
            <a:ext cx="14630400" cy="1215483"/>
          </a:xfrm>
          <a:prstGeom prst="rect">
            <a:avLst/>
          </a:prstGeom>
        </p:spPr>
      </p:pic>
      <p:grpSp>
        <p:nvGrpSpPr>
          <p:cNvPr id="3" name="Group 2">
            <a:extLst>
              <a:ext uri="{FF2B5EF4-FFF2-40B4-BE49-F238E27FC236}">
                <a16:creationId xmlns:a16="http://schemas.microsoft.com/office/drawing/2014/main" id="{36E1F9FE-A756-34D0-B5B2-E0BE1ACEB194}"/>
              </a:ext>
            </a:extLst>
          </p:cNvPr>
          <p:cNvGrpSpPr/>
          <p:nvPr/>
        </p:nvGrpSpPr>
        <p:grpSpPr>
          <a:xfrm>
            <a:off x="91876" y="1348039"/>
            <a:ext cx="4809083" cy="3331483"/>
            <a:chOff x="7364849" y="2125836"/>
            <a:chExt cx="6807689" cy="1316984"/>
          </a:xfrm>
        </p:grpSpPr>
        <p:sp>
          <p:nvSpPr>
            <p:cNvPr id="17" name="Shape 14"/>
            <p:cNvSpPr/>
            <p:nvPr/>
          </p:nvSpPr>
          <p:spPr>
            <a:xfrm>
              <a:off x="7364849" y="2125836"/>
              <a:ext cx="6807689" cy="1316984"/>
            </a:xfrm>
            <a:prstGeom prst="roundRect">
              <a:avLst>
                <a:gd name="adj" fmla="val 3683"/>
              </a:avLst>
            </a:prstGeom>
            <a:solidFill>
              <a:srgbClr val="E8E8E3"/>
            </a:solidFill>
            <a:ln w="7620">
              <a:solidFill>
                <a:srgbClr val="CECEC9"/>
              </a:solidFill>
              <a:prstDash val="solid"/>
            </a:ln>
          </p:spPr>
          <p:txBody>
            <a:bodyPr/>
            <a:lstStyle/>
            <a:p>
              <a:endParaRPr lang="zh-CN" altLang="en-US">
                <a:latin typeface="Poppins Semi-Bold" panose="020B0604020202020204"/>
                <a:cs typeface="Poppins Semi-Bold" panose="020B0604020202020204" charset="0"/>
              </a:endParaRPr>
            </a:p>
          </p:txBody>
        </p:sp>
        <p:sp>
          <p:nvSpPr>
            <p:cNvPr id="18" name="Text 15"/>
            <p:cNvSpPr/>
            <p:nvPr/>
          </p:nvSpPr>
          <p:spPr>
            <a:xfrm>
              <a:off x="7552820" y="2204565"/>
              <a:ext cx="6285127" cy="180382"/>
            </a:xfrm>
            <a:prstGeom prst="rect">
              <a:avLst/>
            </a:prstGeom>
            <a:noFill/>
            <a:ln/>
          </p:spPr>
          <p:txBody>
            <a:bodyPr wrap="none" lIns="0" tIns="0" rIns="0" bIns="0" rtlCol="0" anchor="t"/>
            <a:lstStyle/>
            <a:p>
              <a:pPr marL="0" indent="0">
                <a:lnSpc>
                  <a:spcPts val="1200"/>
                </a:lnSpc>
                <a:buNone/>
              </a:pPr>
              <a:r>
                <a:rPr lang="en-US" sz="2000" b="1" dirty="0">
                  <a:solidFill>
                    <a:srgbClr val="272525"/>
                  </a:solidFill>
                  <a:latin typeface="Poppins Semi-Bold" panose="020B0604020202020204"/>
                  <a:ea typeface="Gelasio" pitchFamily="34" charset="-122"/>
                  <a:cs typeface="Poppins Semi-Bold" panose="020B0604020202020204" charset="0"/>
                </a:rPr>
                <a:t>Carbon Emission Allocation and Tracking</a:t>
              </a:r>
              <a:endParaRPr lang="en-US" sz="2000" b="1" dirty="0">
                <a:latin typeface="Poppins Semi-Bold" panose="020B0604020202020204"/>
                <a:cs typeface="Poppins Semi-Bold" panose="020B0604020202020204" charset="0"/>
              </a:endParaRPr>
            </a:p>
          </p:txBody>
        </p:sp>
      </p:grpSp>
      <p:pic>
        <p:nvPicPr>
          <p:cNvPr id="32" name="Picture 31" descr="A screenshot of a computer&#10;&#10;Description automatically generated">
            <a:extLst>
              <a:ext uri="{FF2B5EF4-FFF2-40B4-BE49-F238E27FC236}">
                <a16:creationId xmlns:a16="http://schemas.microsoft.com/office/drawing/2014/main" id="{551E74E1-C67D-6528-4EFE-415D5CD41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14" y="4772015"/>
            <a:ext cx="4166039" cy="3347980"/>
          </a:xfrm>
          <a:prstGeom prst="rect">
            <a:avLst/>
          </a:prstGeom>
        </p:spPr>
      </p:pic>
      <p:sp>
        <p:nvSpPr>
          <p:cNvPr id="4" name="Text 0">
            <a:extLst>
              <a:ext uri="{FF2B5EF4-FFF2-40B4-BE49-F238E27FC236}">
                <a16:creationId xmlns:a16="http://schemas.microsoft.com/office/drawing/2014/main" id="{3A82C4DF-5E94-CB09-0037-BBE7E4A7F4B0}"/>
              </a:ext>
            </a:extLst>
          </p:cNvPr>
          <p:cNvSpPr/>
          <p:nvPr/>
        </p:nvSpPr>
        <p:spPr>
          <a:xfrm>
            <a:off x="165341" y="38723"/>
            <a:ext cx="13434912" cy="645544"/>
          </a:xfrm>
          <a:prstGeom prst="rect">
            <a:avLst/>
          </a:prstGeom>
          <a:noFill/>
          <a:ln/>
        </p:spPr>
        <p:txBody>
          <a:bodyPr wrap="none" lIns="0" tIns="0" rIns="0" bIns="0" rtlCol="0" anchor="t"/>
          <a:lstStyle/>
          <a:p>
            <a:pPr algn="l"/>
            <a:r>
              <a:rPr lang="en-US" sz="3600" b="1" i="0" dirty="0">
                <a:solidFill>
                  <a:schemeClr val="bg1"/>
                </a:solidFill>
                <a:effectLst/>
                <a:latin typeface="Poppins Semi-Bold" panose="020B0604020202020204" charset="0"/>
                <a:cs typeface="Arial" panose="020B0604020202020204" pitchFamily="34" charset="0"/>
              </a:rPr>
              <a:t>Model Extensions - Transportation &amp; Resource Management</a:t>
            </a:r>
          </a:p>
        </p:txBody>
      </p:sp>
      <p:sp>
        <p:nvSpPr>
          <p:cNvPr id="5" name="TextBox 4">
            <a:extLst>
              <a:ext uri="{FF2B5EF4-FFF2-40B4-BE49-F238E27FC236}">
                <a16:creationId xmlns:a16="http://schemas.microsoft.com/office/drawing/2014/main" id="{3BCFD768-6000-EAFA-5800-5EACE4CF1FA2}"/>
              </a:ext>
            </a:extLst>
          </p:cNvPr>
          <p:cNvSpPr txBox="1"/>
          <p:nvPr/>
        </p:nvSpPr>
        <p:spPr>
          <a:xfrm>
            <a:off x="91876" y="472336"/>
            <a:ext cx="11853746" cy="461665"/>
          </a:xfrm>
          <a:prstGeom prst="rect">
            <a:avLst/>
          </a:prstGeom>
          <a:noFill/>
        </p:spPr>
        <p:txBody>
          <a:bodyPr wrap="square" rtlCol="0">
            <a:spAutoFit/>
          </a:bodyPr>
          <a:lstStyle/>
          <a:p>
            <a:pPr algn="l"/>
            <a:r>
              <a:rPr lang="en-US" sz="2400" b="1" i="0" dirty="0">
                <a:solidFill>
                  <a:schemeClr val="bg1"/>
                </a:solidFill>
                <a:effectLst/>
                <a:latin typeface="Poppins Semi-Bold" panose="020B0604020202020204" charset="0"/>
                <a:cs typeface="Poppins Semi-Bold" panose="020B0604020202020204" charset="0"/>
              </a:rPr>
              <a:t>Shared Building Emissions and Resource Management</a:t>
            </a:r>
            <a:endParaRPr lang="en-SG" sz="2400" b="1" i="0" dirty="0">
              <a:solidFill>
                <a:schemeClr val="bg1"/>
              </a:solidFill>
              <a:effectLst/>
              <a:latin typeface="Poppins Semi-Bold" panose="020B0604020202020204" charset="0"/>
              <a:cs typeface="Poppins Semi-Bold" panose="020B0604020202020204" charset="0"/>
            </a:endParaRPr>
          </a:p>
        </p:txBody>
      </p:sp>
      <p:grpSp>
        <p:nvGrpSpPr>
          <p:cNvPr id="6" name="Group 5">
            <a:extLst>
              <a:ext uri="{FF2B5EF4-FFF2-40B4-BE49-F238E27FC236}">
                <a16:creationId xmlns:a16="http://schemas.microsoft.com/office/drawing/2014/main" id="{EDE4212B-6245-E84F-447C-D70212A5C4C1}"/>
              </a:ext>
            </a:extLst>
          </p:cNvPr>
          <p:cNvGrpSpPr/>
          <p:nvPr/>
        </p:nvGrpSpPr>
        <p:grpSpPr>
          <a:xfrm>
            <a:off x="5174098" y="1365616"/>
            <a:ext cx="4711649" cy="2525133"/>
            <a:chOff x="396835" y="3519074"/>
            <a:chExt cx="6868835" cy="907591"/>
          </a:xfrm>
        </p:grpSpPr>
        <p:sp>
          <p:nvSpPr>
            <p:cNvPr id="7" name="Shape 19">
              <a:extLst>
                <a:ext uri="{FF2B5EF4-FFF2-40B4-BE49-F238E27FC236}">
                  <a16:creationId xmlns:a16="http://schemas.microsoft.com/office/drawing/2014/main" id="{E4D2D470-2E24-16C1-2EC9-5351E37F7E5F}"/>
                </a:ext>
              </a:extLst>
            </p:cNvPr>
            <p:cNvSpPr/>
            <p:nvPr/>
          </p:nvSpPr>
          <p:spPr>
            <a:xfrm>
              <a:off x="396835" y="3519074"/>
              <a:ext cx="6868835" cy="907591"/>
            </a:xfrm>
            <a:prstGeom prst="roundRect">
              <a:avLst>
                <a:gd name="adj" fmla="val 5344"/>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8" name="Text 20">
              <a:extLst>
                <a:ext uri="{FF2B5EF4-FFF2-40B4-BE49-F238E27FC236}">
                  <a16:creationId xmlns:a16="http://schemas.microsoft.com/office/drawing/2014/main" id="{D867AA26-41AE-7478-DE2B-9FE90A0678AA}"/>
                </a:ext>
              </a:extLst>
            </p:cNvPr>
            <p:cNvSpPr/>
            <p:nvPr/>
          </p:nvSpPr>
          <p:spPr>
            <a:xfrm>
              <a:off x="503634" y="3589264"/>
              <a:ext cx="1240393" cy="180382"/>
            </a:xfrm>
            <a:prstGeom prst="rect">
              <a:avLst/>
            </a:prstGeom>
            <a:noFill/>
            <a:ln/>
          </p:spPr>
          <p:txBody>
            <a:bodyPr wrap="none" lIns="0" tIns="0" rIns="0" bIns="0" rtlCol="0" anchor="t"/>
            <a:lstStyle/>
            <a:p>
              <a:pPr marL="0" indent="0">
                <a:lnSpc>
                  <a:spcPts val="12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Procurement</a:t>
              </a:r>
              <a:endParaRPr lang="en-US" sz="2000" b="1" dirty="0">
                <a:latin typeface="Poppins Semi-Bold" panose="020B0604020202020204" charset="0"/>
                <a:cs typeface="Poppins Semi-Bold" panose="020B0604020202020204" charset="0"/>
              </a:endParaRPr>
            </a:p>
          </p:txBody>
        </p:sp>
        <p:sp>
          <p:nvSpPr>
            <p:cNvPr id="10" name="Text 22">
              <a:extLst>
                <a:ext uri="{FF2B5EF4-FFF2-40B4-BE49-F238E27FC236}">
                  <a16:creationId xmlns:a16="http://schemas.microsoft.com/office/drawing/2014/main" id="{08C9750A-2792-570C-55CA-5DC7E1AF8E0F}"/>
                </a:ext>
              </a:extLst>
            </p:cNvPr>
            <p:cNvSpPr/>
            <p:nvPr/>
          </p:nvSpPr>
          <p:spPr>
            <a:xfrm>
              <a:off x="503634" y="4220270"/>
              <a:ext cx="6655237" cy="202239"/>
            </a:xfrm>
            <a:prstGeom prst="rect">
              <a:avLst/>
            </a:prstGeom>
            <a:noFill/>
            <a:ln/>
          </p:spPr>
          <p:txBody>
            <a:bodyPr wrap="none" lIns="0" tIns="0" rIns="0" bIns="0" rtlCol="0" anchor="t"/>
            <a:lstStyle/>
            <a:p>
              <a:pPr marL="342900" indent="-342900" algn="l">
                <a:lnSpc>
                  <a:spcPts val="1250"/>
                </a:lnSpc>
                <a:buSzPct val="100000"/>
                <a:buChar char="•"/>
              </a:pPr>
              <a:endParaRPr lang="en-US" sz="1200" dirty="0">
                <a:latin typeface="Poppins Semi-Bold" panose="020B0604020202020204" charset="0"/>
                <a:cs typeface="Poppins Semi-Bold" panose="020B0604020202020204" charset="0"/>
              </a:endParaRPr>
            </a:p>
          </p:txBody>
        </p:sp>
      </p:grpSp>
      <p:sp>
        <p:nvSpPr>
          <p:cNvPr id="11" name="Shape 23">
            <a:extLst>
              <a:ext uri="{FF2B5EF4-FFF2-40B4-BE49-F238E27FC236}">
                <a16:creationId xmlns:a16="http://schemas.microsoft.com/office/drawing/2014/main" id="{50979FDB-4228-47CB-55A3-7BAB42FB6FF2}"/>
              </a:ext>
            </a:extLst>
          </p:cNvPr>
          <p:cNvSpPr/>
          <p:nvPr/>
        </p:nvSpPr>
        <p:spPr>
          <a:xfrm>
            <a:off x="10049041" y="1367615"/>
            <a:ext cx="4398123" cy="2569618"/>
          </a:xfrm>
          <a:prstGeom prst="roundRect">
            <a:avLst>
              <a:gd name="adj" fmla="val 5344"/>
            </a:avLst>
          </a:prstGeom>
          <a:solidFill>
            <a:srgbClr val="E8E8E3"/>
          </a:solidFill>
          <a:ln w="7620">
            <a:solidFill>
              <a:srgbClr val="CECEC9"/>
            </a:solidFill>
            <a:prstDash val="solid"/>
          </a:ln>
        </p:spPr>
        <p:txBody>
          <a:bodyPr/>
          <a:lstStyle/>
          <a:p>
            <a:endParaRPr lang="zh-CN" altLang="en-US">
              <a:latin typeface="Poppins Semi-Bold" panose="020B0604020202020204" charset="0"/>
              <a:cs typeface="Poppins Semi-Bold" panose="020B0604020202020204" charset="0"/>
            </a:endParaRPr>
          </a:p>
        </p:txBody>
      </p:sp>
      <p:sp>
        <p:nvSpPr>
          <p:cNvPr id="22" name="Text 24">
            <a:extLst>
              <a:ext uri="{FF2B5EF4-FFF2-40B4-BE49-F238E27FC236}">
                <a16:creationId xmlns:a16="http://schemas.microsoft.com/office/drawing/2014/main" id="{FA653000-628B-F129-2B70-897A9454EC44}"/>
              </a:ext>
            </a:extLst>
          </p:cNvPr>
          <p:cNvSpPr/>
          <p:nvPr/>
        </p:nvSpPr>
        <p:spPr>
          <a:xfrm>
            <a:off x="10175550" y="1554706"/>
            <a:ext cx="757582" cy="243249"/>
          </a:xfrm>
          <a:prstGeom prst="rect">
            <a:avLst/>
          </a:prstGeom>
          <a:noFill/>
          <a:ln/>
        </p:spPr>
        <p:txBody>
          <a:bodyPr wrap="none" lIns="0" tIns="0" rIns="0" bIns="0" rtlCol="0" anchor="t"/>
          <a:lstStyle/>
          <a:p>
            <a:pPr marL="0" indent="0">
              <a:lnSpc>
                <a:spcPts val="1200"/>
              </a:lnSpc>
              <a:buNone/>
            </a:pPr>
            <a:r>
              <a:rPr lang="en-US" sz="2000" b="1" dirty="0">
                <a:solidFill>
                  <a:srgbClr val="272525"/>
                </a:solidFill>
                <a:latin typeface="Poppins Semi-Bold" panose="020B0604020202020204" charset="0"/>
                <a:ea typeface="Gelasio" pitchFamily="34" charset="-122"/>
                <a:cs typeface="Poppins Semi-Bold" panose="020B0604020202020204" charset="0"/>
              </a:rPr>
              <a:t>Waste Management</a:t>
            </a:r>
            <a:endParaRPr lang="en-US" sz="2000" b="1" dirty="0">
              <a:latin typeface="Poppins Semi-Bold" panose="020B0604020202020204" charset="0"/>
              <a:cs typeface="Poppins Semi-Bold" panose="020B0604020202020204" charset="0"/>
            </a:endParaRPr>
          </a:p>
        </p:txBody>
      </p:sp>
      <p:pic>
        <p:nvPicPr>
          <p:cNvPr id="24" name="Picture 23" descr="A screen shot of a computer code">
            <a:extLst>
              <a:ext uri="{FF2B5EF4-FFF2-40B4-BE49-F238E27FC236}">
                <a16:creationId xmlns:a16="http://schemas.microsoft.com/office/drawing/2014/main" id="{B1320BBD-5588-A58B-56BC-A2A5501FE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4097" y="4086034"/>
            <a:ext cx="4711649" cy="2653021"/>
          </a:xfrm>
          <a:prstGeom prst="rect">
            <a:avLst/>
          </a:prstGeom>
        </p:spPr>
      </p:pic>
      <p:pic>
        <p:nvPicPr>
          <p:cNvPr id="25" name="Picture 24" descr="A black screen with white text&#10;&#10;Description automatically generated">
            <a:extLst>
              <a:ext uri="{FF2B5EF4-FFF2-40B4-BE49-F238E27FC236}">
                <a16:creationId xmlns:a16="http://schemas.microsoft.com/office/drawing/2014/main" id="{780F9DDB-F836-50D3-6FFE-941C0760A6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6723" y="4124324"/>
            <a:ext cx="4078028" cy="1550509"/>
          </a:xfrm>
          <a:prstGeom prst="rect">
            <a:avLst/>
          </a:prstGeom>
        </p:spPr>
      </p:pic>
      <p:sp>
        <p:nvSpPr>
          <p:cNvPr id="27" name="TextBox 26">
            <a:extLst>
              <a:ext uri="{FF2B5EF4-FFF2-40B4-BE49-F238E27FC236}">
                <a16:creationId xmlns:a16="http://schemas.microsoft.com/office/drawing/2014/main" id="{B8146D60-0E26-81ED-2E67-7B12197BABD3}"/>
              </a:ext>
            </a:extLst>
          </p:cNvPr>
          <p:cNvSpPr txBox="1"/>
          <p:nvPr/>
        </p:nvSpPr>
        <p:spPr>
          <a:xfrm>
            <a:off x="10083580" y="1801733"/>
            <a:ext cx="4244314"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272525"/>
                </a:solidFill>
                <a:latin typeface="Poppins Semi-Bold" panose="020B0604020202020204" charset="0"/>
                <a:ea typeface="Lato" pitchFamily="34" charset="-122"/>
                <a:cs typeface="Poppins Semi-Bold" panose="020B0604020202020204" charset="0"/>
              </a:rPr>
              <a:t>Calculates emissions using real-time commuting data for Singapore. Outputs maximum and minimum emissions for given modes. If specific commuting modes per person are provided, individual emissions are calculated using relevant emission factors.</a:t>
            </a:r>
            <a:endParaRPr lang="en-US" sz="1800" dirty="0">
              <a:latin typeface="Poppins Semi-Bold" panose="020B0604020202020204" charset="0"/>
              <a:cs typeface="Poppins Semi-Bold" panose="020B0604020202020204" charset="0"/>
            </a:endParaRPr>
          </a:p>
        </p:txBody>
      </p:sp>
      <p:sp>
        <p:nvSpPr>
          <p:cNvPr id="28" name="TextBox 27">
            <a:extLst>
              <a:ext uri="{FF2B5EF4-FFF2-40B4-BE49-F238E27FC236}">
                <a16:creationId xmlns:a16="http://schemas.microsoft.com/office/drawing/2014/main" id="{CFD2121D-6669-91E9-F9D6-42C93E38AD2D}"/>
              </a:ext>
            </a:extLst>
          </p:cNvPr>
          <p:cNvSpPr txBox="1"/>
          <p:nvPr/>
        </p:nvSpPr>
        <p:spPr>
          <a:xfrm>
            <a:off x="5211791" y="1757122"/>
            <a:ext cx="473359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Calculates emissions related to procurement activities by factoring in the number of staff, their transportation modes,  and procurement frequency.</a:t>
            </a:r>
          </a:p>
          <a:p>
            <a:pPr marL="285750" indent="-285750">
              <a:buFont typeface="Arial" panose="020B0604020202020204" pitchFamily="34" charset="0"/>
              <a:buChar char="•"/>
            </a:pPr>
            <a:r>
              <a:rPr lang="en-US" dirty="0"/>
              <a:t>Computes weekly emissions using corresponding emission  factors for different transportation types.</a:t>
            </a:r>
          </a:p>
        </p:txBody>
      </p:sp>
      <p:sp>
        <p:nvSpPr>
          <p:cNvPr id="33" name="TextBox 32">
            <a:extLst>
              <a:ext uri="{FF2B5EF4-FFF2-40B4-BE49-F238E27FC236}">
                <a16:creationId xmlns:a16="http://schemas.microsoft.com/office/drawing/2014/main" id="{A02D9ABC-1A9A-8926-004F-0686E972D33E}"/>
              </a:ext>
            </a:extLst>
          </p:cNvPr>
          <p:cNvSpPr txBox="1"/>
          <p:nvPr/>
        </p:nvSpPr>
        <p:spPr>
          <a:xfrm>
            <a:off x="107602" y="1817201"/>
            <a:ext cx="471164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Separates buildings into Office, Residential, and Retail categories to allocate emissions based on tenant usage.</a:t>
            </a:r>
          </a:p>
          <a:p>
            <a:pPr marL="285750" indent="-285750">
              <a:buFont typeface="Arial" panose="020B0604020202020204" pitchFamily="34" charset="0"/>
              <a:buChar char="•"/>
            </a:pPr>
            <a:r>
              <a:rPr lang="en-US" dirty="0"/>
              <a:t>Allocates emissions according to the percentage of space occupied by tenants, adjusted by specific emission factors.</a:t>
            </a:r>
          </a:p>
          <a:p>
            <a:pPr marL="285750" indent="-285750">
              <a:buFont typeface="Arial" panose="020B0604020202020204" pitchFamily="34" charset="0"/>
              <a:buChar char="•"/>
            </a:pPr>
            <a:r>
              <a:rPr lang="en-US" dirty="0"/>
              <a:t>Allows users to track monthly emissions for different tenants by updating data on area usage, occupants, and additional utility consumption (water, electricity).</a:t>
            </a:r>
          </a:p>
        </p:txBody>
      </p:sp>
    </p:spTree>
    <p:extLst>
      <p:ext uri="{BB962C8B-B14F-4D97-AF65-F5344CB8AC3E}">
        <p14:creationId xmlns:p14="http://schemas.microsoft.com/office/powerpoint/2010/main" val="371012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1295</TotalTime>
  <Words>1679</Words>
  <Application>Microsoft Office PowerPoint</Application>
  <PresentationFormat>Custom</PresentationFormat>
  <Paragraphs>209</Paragraphs>
  <Slides>16</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Poppins Bold</vt:lpstr>
      <vt:lpstr>Poppins</vt:lpstr>
      <vt:lpstr>Poppins Semi-Bold</vt:lpstr>
      <vt:lpstr>Lato Medium</vt:lpstr>
      <vt:lpstr>Calibri</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 Qiwen Alvin</cp:lastModifiedBy>
  <cp:revision>26</cp:revision>
  <dcterms:created xsi:type="dcterms:W3CDTF">2024-11-13T18:10:48Z</dcterms:created>
  <dcterms:modified xsi:type="dcterms:W3CDTF">2024-11-15T15:48:07Z</dcterms:modified>
</cp:coreProperties>
</file>